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2"/>
  </p:notesMasterIdLst>
  <p:sldIdLst>
    <p:sldId id="256" r:id="rId2"/>
    <p:sldId id="257" r:id="rId3"/>
    <p:sldId id="272" r:id="rId4"/>
    <p:sldId id="265" r:id="rId5"/>
    <p:sldId id="258" r:id="rId6"/>
    <p:sldId id="269" r:id="rId7"/>
    <p:sldId id="337" r:id="rId8"/>
    <p:sldId id="270" r:id="rId9"/>
    <p:sldId id="264" r:id="rId10"/>
    <p:sldId id="33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  <a:srgbClr val="929292"/>
    <a:srgbClr val="555555"/>
    <a:srgbClr val="C7CBD1"/>
    <a:srgbClr val="002060"/>
    <a:srgbClr val="D7DCE6"/>
    <a:srgbClr val="B4C7E7"/>
    <a:srgbClr val="326B1B"/>
    <a:srgbClr val="B8B7A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97690-5FC5-4BCF-AA9C-3EA0A6D7918C}" type="doc">
      <dgm:prSet loTypeId="urn:microsoft.com/office/officeart/2008/layout/HalfCircleOrganizationChart" loCatId="hierarchy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C41B531-1D02-4DD5-8199-2A1013DD69EE}">
      <dgm:prSet phldrT="[텍스트]"/>
      <dgm:spPr/>
      <dgm:t>
        <a:bodyPr/>
        <a:lstStyle/>
        <a:p>
          <a:pPr latinLnBrk="1"/>
          <a:r>
            <a:rPr lang="ko-KR" altLang="en-US" dirty="0"/>
            <a:t>내부데이터</a:t>
          </a:r>
        </a:p>
      </dgm:t>
    </dgm:pt>
    <dgm:pt modelId="{D595352C-A2F9-4BDF-BFF8-B65A028767E9}" type="parTrans" cxnId="{831A1A92-4CE2-4CE8-974E-BBC9470D67F1}">
      <dgm:prSet/>
      <dgm:spPr/>
      <dgm:t>
        <a:bodyPr/>
        <a:lstStyle/>
        <a:p>
          <a:pPr latinLnBrk="1"/>
          <a:endParaRPr lang="ko-KR" altLang="en-US"/>
        </a:p>
      </dgm:t>
    </dgm:pt>
    <dgm:pt modelId="{81865A3F-1360-4443-9A4D-ABCFD3B46A6B}" type="sibTrans" cxnId="{831A1A92-4CE2-4CE8-974E-BBC9470D67F1}">
      <dgm:prSet/>
      <dgm:spPr/>
      <dgm:t>
        <a:bodyPr/>
        <a:lstStyle/>
        <a:p>
          <a:pPr latinLnBrk="1"/>
          <a:endParaRPr lang="ko-KR" altLang="en-US"/>
        </a:p>
      </dgm:t>
    </dgm:pt>
    <dgm:pt modelId="{D8EF8DE9-8F25-488B-8EF1-B794FD1C11B5}">
      <dgm:prSet phldrT="[텍스트]"/>
      <dgm:spPr/>
      <dgm:t>
        <a:bodyPr/>
        <a:lstStyle/>
        <a:p>
          <a:pPr latinLnBrk="1"/>
          <a:r>
            <a:rPr lang="ko-KR" altLang="en-US" dirty="0"/>
            <a:t>수주데이터</a:t>
          </a:r>
        </a:p>
      </dgm:t>
    </dgm:pt>
    <dgm:pt modelId="{E775DE95-013A-4619-A012-8221336F1F4A}" type="parTrans" cxnId="{F06D6D3B-D1EB-4CBE-89E9-0DFC39C0D641}">
      <dgm:prSet/>
      <dgm:spPr/>
      <dgm:t>
        <a:bodyPr/>
        <a:lstStyle/>
        <a:p>
          <a:pPr latinLnBrk="1"/>
          <a:endParaRPr lang="ko-KR" altLang="en-US"/>
        </a:p>
      </dgm:t>
    </dgm:pt>
    <dgm:pt modelId="{921167E9-5EBB-4705-84B2-3BBAEF2A6213}" type="sibTrans" cxnId="{F06D6D3B-D1EB-4CBE-89E9-0DFC39C0D641}">
      <dgm:prSet/>
      <dgm:spPr/>
      <dgm:t>
        <a:bodyPr/>
        <a:lstStyle/>
        <a:p>
          <a:pPr latinLnBrk="1"/>
          <a:endParaRPr lang="ko-KR" altLang="en-US"/>
        </a:p>
      </dgm:t>
    </dgm:pt>
    <dgm:pt modelId="{D285B763-6B7F-44BC-8524-498C71A0B620}">
      <dgm:prSet phldrT="[텍스트]"/>
      <dgm:spPr/>
      <dgm:t>
        <a:bodyPr/>
        <a:lstStyle/>
        <a:p>
          <a:pPr latinLnBrk="1"/>
          <a:r>
            <a:rPr lang="ko-KR" altLang="en-US" dirty="0"/>
            <a:t>발주데이터</a:t>
          </a:r>
        </a:p>
      </dgm:t>
    </dgm:pt>
    <dgm:pt modelId="{CDD0DED5-A0FF-4DB9-A868-CA8AE7C604F9}" type="parTrans" cxnId="{2047A459-0939-4E09-AAE1-8CDED599753A}">
      <dgm:prSet/>
      <dgm:spPr/>
      <dgm:t>
        <a:bodyPr/>
        <a:lstStyle/>
        <a:p>
          <a:pPr latinLnBrk="1"/>
          <a:endParaRPr lang="ko-KR" altLang="en-US"/>
        </a:p>
      </dgm:t>
    </dgm:pt>
    <dgm:pt modelId="{5353D49B-ACF4-4B1C-972E-60BACC02540C}" type="sibTrans" cxnId="{2047A459-0939-4E09-AAE1-8CDED599753A}">
      <dgm:prSet/>
      <dgm:spPr/>
      <dgm:t>
        <a:bodyPr/>
        <a:lstStyle/>
        <a:p>
          <a:pPr latinLnBrk="1"/>
          <a:endParaRPr lang="ko-KR" altLang="en-US"/>
        </a:p>
      </dgm:t>
    </dgm:pt>
    <dgm:pt modelId="{D8BD244D-7B4D-48D5-86E3-6137BD412643}">
      <dgm:prSet phldrT="[텍스트]"/>
      <dgm:spPr/>
      <dgm:t>
        <a:bodyPr/>
        <a:lstStyle/>
        <a:p>
          <a:pPr latinLnBrk="1"/>
          <a:r>
            <a:rPr lang="ko-KR" altLang="en-US" dirty="0"/>
            <a:t>원자재데이터</a:t>
          </a:r>
        </a:p>
      </dgm:t>
    </dgm:pt>
    <dgm:pt modelId="{39C46EF7-D88F-4173-88AE-BCCC16A4946E}" type="parTrans" cxnId="{3F90653B-B992-47AB-BCEE-B5FD9F6C32BD}">
      <dgm:prSet/>
      <dgm:spPr/>
      <dgm:t>
        <a:bodyPr/>
        <a:lstStyle/>
        <a:p>
          <a:pPr latinLnBrk="1"/>
          <a:endParaRPr lang="ko-KR" altLang="en-US"/>
        </a:p>
      </dgm:t>
    </dgm:pt>
    <dgm:pt modelId="{9076E99A-7EA0-41C1-82D1-68228A01B5E4}" type="sibTrans" cxnId="{3F90653B-B992-47AB-BCEE-B5FD9F6C32BD}">
      <dgm:prSet/>
      <dgm:spPr/>
      <dgm:t>
        <a:bodyPr/>
        <a:lstStyle/>
        <a:p>
          <a:pPr latinLnBrk="1"/>
          <a:endParaRPr lang="ko-KR" altLang="en-US"/>
        </a:p>
      </dgm:t>
    </dgm:pt>
    <dgm:pt modelId="{C9D44B88-1782-40FE-ABA7-D3B51F6AB964}" type="pres">
      <dgm:prSet presAssocID="{E5A97690-5FC5-4BCF-AA9C-3EA0A6D7918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5A9B3F7-94BD-4FF1-9B30-43DF956ED9F5}" type="pres">
      <dgm:prSet presAssocID="{BC41B531-1D02-4DD5-8199-2A1013DD69EE}" presName="hierRoot1" presStyleCnt="0">
        <dgm:presLayoutVars>
          <dgm:hierBranch val="init"/>
        </dgm:presLayoutVars>
      </dgm:prSet>
      <dgm:spPr/>
    </dgm:pt>
    <dgm:pt modelId="{92ECADD1-F49D-4983-9153-4038E6323944}" type="pres">
      <dgm:prSet presAssocID="{BC41B531-1D02-4DD5-8199-2A1013DD69EE}" presName="rootComposite1" presStyleCnt="0"/>
      <dgm:spPr/>
    </dgm:pt>
    <dgm:pt modelId="{0B27C97A-5D00-4702-9A87-1A9A4DAD541D}" type="pres">
      <dgm:prSet presAssocID="{BC41B531-1D02-4DD5-8199-2A1013DD69EE}" presName="rootText1" presStyleLbl="alignAcc1" presStyleIdx="0" presStyleCnt="0">
        <dgm:presLayoutVars>
          <dgm:chPref val="3"/>
        </dgm:presLayoutVars>
      </dgm:prSet>
      <dgm:spPr/>
    </dgm:pt>
    <dgm:pt modelId="{93305EC9-F780-4BBD-B764-9A5EB60B69E3}" type="pres">
      <dgm:prSet presAssocID="{BC41B531-1D02-4DD5-8199-2A1013DD69EE}" presName="topArc1" presStyleLbl="parChTrans1D1" presStyleIdx="0" presStyleCnt="8"/>
      <dgm:spPr/>
    </dgm:pt>
    <dgm:pt modelId="{F519E580-0268-4560-BC38-61B5BCC96E47}" type="pres">
      <dgm:prSet presAssocID="{BC41B531-1D02-4DD5-8199-2A1013DD69EE}" presName="bottomArc1" presStyleLbl="parChTrans1D1" presStyleIdx="1" presStyleCnt="8"/>
      <dgm:spPr/>
    </dgm:pt>
    <dgm:pt modelId="{E2473DBB-00FD-4665-A660-2A68853F9728}" type="pres">
      <dgm:prSet presAssocID="{BC41B531-1D02-4DD5-8199-2A1013DD69EE}" presName="topConnNode1" presStyleLbl="node1" presStyleIdx="0" presStyleCnt="0"/>
      <dgm:spPr/>
    </dgm:pt>
    <dgm:pt modelId="{D393B295-EAB0-4205-A2A9-008967151683}" type="pres">
      <dgm:prSet presAssocID="{BC41B531-1D02-4DD5-8199-2A1013DD69EE}" presName="hierChild2" presStyleCnt="0"/>
      <dgm:spPr/>
    </dgm:pt>
    <dgm:pt modelId="{1A90EF84-12ED-44F1-845E-39C8619363AF}" type="pres">
      <dgm:prSet presAssocID="{E775DE95-013A-4619-A012-8221336F1F4A}" presName="Name28" presStyleLbl="parChTrans1D2" presStyleIdx="0" presStyleCnt="3"/>
      <dgm:spPr/>
    </dgm:pt>
    <dgm:pt modelId="{7CFB0513-0FB8-4F65-9850-04EF149812C4}" type="pres">
      <dgm:prSet presAssocID="{D8EF8DE9-8F25-488B-8EF1-B794FD1C11B5}" presName="hierRoot2" presStyleCnt="0">
        <dgm:presLayoutVars>
          <dgm:hierBranch val="init"/>
        </dgm:presLayoutVars>
      </dgm:prSet>
      <dgm:spPr/>
    </dgm:pt>
    <dgm:pt modelId="{B353BA2B-E418-442E-866A-A965B23B41D7}" type="pres">
      <dgm:prSet presAssocID="{D8EF8DE9-8F25-488B-8EF1-B794FD1C11B5}" presName="rootComposite2" presStyleCnt="0"/>
      <dgm:spPr/>
    </dgm:pt>
    <dgm:pt modelId="{D040EA04-1E38-417E-8883-D106BC0F01CE}" type="pres">
      <dgm:prSet presAssocID="{D8EF8DE9-8F25-488B-8EF1-B794FD1C11B5}" presName="rootText2" presStyleLbl="alignAcc1" presStyleIdx="0" presStyleCnt="0">
        <dgm:presLayoutVars>
          <dgm:chPref val="3"/>
        </dgm:presLayoutVars>
      </dgm:prSet>
      <dgm:spPr/>
    </dgm:pt>
    <dgm:pt modelId="{2A085CA4-6A34-4120-B1D5-84318C1FF8D5}" type="pres">
      <dgm:prSet presAssocID="{D8EF8DE9-8F25-488B-8EF1-B794FD1C11B5}" presName="topArc2" presStyleLbl="parChTrans1D1" presStyleIdx="2" presStyleCnt="8"/>
      <dgm:spPr/>
    </dgm:pt>
    <dgm:pt modelId="{94DA7FBA-8C51-4C03-9735-6B1D49773FA0}" type="pres">
      <dgm:prSet presAssocID="{D8EF8DE9-8F25-488B-8EF1-B794FD1C11B5}" presName="bottomArc2" presStyleLbl="parChTrans1D1" presStyleIdx="3" presStyleCnt="8"/>
      <dgm:spPr/>
    </dgm:pt>
    <dgm:pt modelId="{ABAEF23F-8790-478F-99A2-53EE203D18CE}" type="pres">
      <dgm:prSet presAssocID="{D8EF8DE9-8F25-488B-8EF1-B794FD1C11B5}" presName="topConnNode2" presStyleLbl="node2" presStyleIdx="0" presStyleCnt="0"/>
      <dgm:spPr/>
    </dgm:pt>
    <dgm:pt modelId="{F8167C7A-0CB4-403F-8C18-4E85E13D683F}" type="pres">
      <dgm:prSet presAssocID="{D8EF8DE9-8F25-488B-8EF1-B794FD1C11B5}" presName="hierChild4" presStyleCnt="0"/>
      <dgm:spPr/>
    </dgm:pt>
    <dgm:pt modelId="{28BBFE0B-2F9B-4421-9CFC-1E236D6D8479}" type="pres">
      <dgm:prSet presAssocID="{D8EF8DE9-8F25-488B-8EF1-B794FD1C11B5}" presName="hierChild5" presStyleCnt="0"/>
      <dgm:spPr/>
    </dgm:pt>
    <dgm:pt modelId="{F15DF10B-3217-47CF-A86C-E80B59A800F1}" type="pres">
      <dgm:prSet presAssocID="{CDD0DED5-A0FF-4DB9-A868-CA8AE7C604F9}" presName="Name28" presStyleLbl="parChTrans1D2" presStyleIdx="1" presStyleCnt="3"/>
      <dgm:spPr/>
    </dgm:pt>
    <dgm:pt modelId="{711ADFD7-EE31-41D1-965A-F61BC9089668}" type="pres">
      <dgm:prSet presAssocID="{D285B763-6B7F-44BC-8524-498C71A0B620}" presName="hierRoot2" presStyleCnt="0">
        <dgm:presLayoutVars>
          <dgm:hierBranch val="init"/>
        </dgm:presLayoutVars>
      </dgm:prSet>
      <dgm:spPr/>
    </dgm:pt>
    <dgm:pt modelId="{B3FA4EDA-A170-4EAB-B1A8-E00D55F72F98}" type="pres">
      <dgm:prSet presAssocID="{D285B763-6B7F-44BC-8524-498C71A0B620}" presName="rootComposite2" presStyleCnt="0"/>
      <dgm:spPr/>
    </dgm:pt>
    <dgm:pt modelId="{16A35DAE-019D-4C34-AB96-511C5256DA37}" type="pres">
      <dgm:prSet presAssocID="{D285B763-6B7F-44BC-8524-498C71A0B620}" presName="rootText2" presStyleLbl="alignAcc1" presStyleIdx="0" presStyleCnt="0">
        <dgm:presLayoutVars>
          <dgm:chPref val="3"/>
        </dgm:presLayoutVars>
      </dgm:prSet>
      <dgm:spPr/>
    </dgm:pt>
    <dgm:pt modelId="{53793796-B423-4025-A8EE-950B6949529B}" type="pres">
      <dgm:prSet presAssocID="{D285B763-6B7F-44BC-8524-498C71A0B620}" presName="topArc2" presStyleLbl="parChTrans1D1" presStyleIdx="4" presStyleCnt="8"/>
      <dgm:spPr/>
    </dgm:pt>
    <dgm:pt modelId="{A4EDE80C-6D0A-4AE4-A08C-584984DA6F27}" type="pres">
      <dgm:prSet presAssocID="{D285B763-6B7F-44BC-8524-498C71A0B620}" presName="bottomArc2" presStyleLbl="parChTrans1D1" presStyleIdx="5" presStyleCnt="8"/>
      <dgm:spPr/>
    </dgm:pt>
    <dgm:pt modelId="{5C87E3D3-FD7C-4CE0-B490-42946E7A4581}" type="pres">
      <dgm:prSet presAssocID="{D285B763-6B7F-44BC-8524-498C71A0B620}" presName="topConnNode2" presStyleLbl="node2" presStyleIdx="0" presStyleCnt="0"/>
      <dgm:spPr/>
    </dgm:pt>
    <dgm:pt modelId="{136FC853-705E-4C65-8927-7CDFC52029A6}" type="pres">
      <dgm:prSet presAssocID="{D285B763-6B7F-44BC-8524-498C71A0B620}" presName="hierChild4" presStyleCnt="0"/>
      <dgm:spPr/>
    </dgm:pt>
    <dgm:pt modelId="{DD9EF167-B761-4D38-AB35-44D3820D55F5}" type="pres">
      <dgm:prSet presAssocID="{D285B763-6B7F-44BC-8524-498C71A0B620}" presName="hierChild5" presStyleCnt="0"/>
      <dgm:spPr/>
    </dgm:pt>
    <dgm:pt modelId="{08DDA0F7-0E90-4CF3-921A-6636818F8E5B}" type="pres">
      <dgm:prSet presAssocID="{39C46EF7-D88F-4173-88AE-BCCC16A4946E}" presName="Name28" presStyleLbl="parChTrans1D2" presStyleIdx="2" presStyleCnt="3"/>
      <dgm:spPr/>
    </dgm:pt>
    <dgm:pt modelId="{0D8CA44D-4FFC-4843-B93B-78C08615F548}" type="pres">
      <dgm:prSet presAssocID="{D8BD244D-7B4D-48D5-86E3-6137BD412643}" presName="hierRoot2" presStyleCnt="0">
        <dgm:presLayoutVars>
          <dgm:hierBranch val="init"/>
        </dgm:presLayoutVars>
      </dgm:prSet>
      <dgm:spPr/>
    </dgm:pt>
    <dgm:pt modelId="{D634297A-47AD-46F3-A49A-A50D922572F2}" type="pres">
      <dgm:prSet presAssocID="{D8BD244D-7B4D-48D5-86E3-6137BD412643}" presName="rootComposite2" presStyleCnt="0"/>
      <dgm:spPr/>
    </dgm:pt>
    <dgm:pt modelId="{A1970AAF-8D60-4BF4-9EB8-5C24520BE6D6}" type="pres">
      <dgm:prSet presAssocID="{D8BD244D-7B4D-48D5-86E3-6137BD412643}" presName="rootText2" presStyleLbl="alignAcc1" presStyleIdx="0" presStyleCnt="0">
        <dgm:presLayoutVars>
          <dgm:chPref val="3"/>
        </dgm:presLayoutVars>
      </dgm:prSet>
      <dgm:spPr/>
    </dgm:pt>
    <dgm:pt modelId="{8C4BD8E7-83FA-4168-A7F2-59A0E0449EA3}" type="pres">
      <dgm:prSet presAssocID="{D8BD244D-7B4D-48D5-86E3-6137BD412643}" presName="topArc2" presStyleLbl="parChTrans1D1" presStyleIdx="6" presStyleCnt="8"/>
      <dgm:spPr/>
    </dgm:pt>
    <dgm:pt modelId="{22289227-EEC7-4044-A663-0669B341F0B4}" type="pres">
      <dgm:prSet presAssocID="{D8BD244D-7B4D-48D5-86E3-6137BD412643}" presName="bottomArc2" presStyleLbl="parChTrans1D1" presStyleIdx="7" presStyleCnt="8"/>
      <dgm:spPr/>
    </dgm:pt>
    <dgm:pt modelId="{2C34A003-B38B-454F-9B1C-0D36AE77CA86}" type="pres">
      <dgm:prSet presAssocID="{D8BD244D-7B4D-48D5-86E3-6137BD412643}" presName="topConnNode2" presStyleLbl="node2" presStyleIdx="0" presStyleCnt="0"/>
      <dgm:spPr/>
    </dgm:pt>
    <dgm:pt modelId="{68338EE3-10E3-432E-B5BD-A5328909D5DA}" type="pres">
      <dgm:prSet presAssocID="{D8BD244D-7B4D-48D5-86E3-6137BD412643}" presName="hierChild4" presStyleCnt="0"/>
      <dgm:spPr/>
    </dgm:pt>
    <dgm:pt modelId="{708D0D37-6EBF-4B57-9297-603387AA03A7}" type="pres">
      <dgm:prSet presAssocID="{D8BD244D-7B4D-48D5-86E3-6137BD412643}" presName="hierChild5" presStyleCnt="0"/>
      <dgm:spPr/>
    </dgm:pt>
    <dgm:pt modelId="{7F0B1462-4794-4631-85E0-36EAC071D499}" type="pres">
      <dgm:prSet presAssocID="{BC41B531-1D02-4DD5-8199-2A1013DD69EE}" presName="hierChild3" presStyleCnt="0"/>
      <dgm:spPr/>
    </dgm:pt>
  </dgm:ptLst>
  <dgm:cxnLst>
    <dgm:cxn modelId="{56D0F62E-24D0-4B32-A9D1-8F954BA1FC6E}" type="presOf" srcId="{BC41B531-1D02-4DD5-8199-2A1013DD69EE}" destId="{E2473DBB-00FD-4665-A660-2A68853F9728}" srcOrd="1" destOrd="0" presId="urn:microsoft.com/office/officeart/2008/layout/HalfCircleOrganizationChart"/>
    <dgm:cxn modelId="{3F90653B-B992-47AB-BCEE-B5FD9F6C32BD}" srcId="{BC41B531-1D02-4DD5-8199-2A1013DD69EE}" destId="{D8BD244D-7B4D-48D5-86E3-6137BD412643}" srcOrd="2" destOrd="0" parTransId="{39C46EF7-D88F-4173-88AE-BCCC16A4946E}" sibTransId="{9076E99A-7EA0-41C1-82D1-68228A01B5E4}"/>
    <dgm:cxn modelId="{F06D6D3B-D1EB-4CBE-89E9-0DFC39C0D641}" srcId="{BC41B531-1D02-4DD5-8199-2A1013DD69EE}" destId="{D8EF8DE9-8F25-488B-8EF1-B794FD1C11B5}" srcOrd="0" destOrd="0" parTransId="{E775DE95-013A-4619-A012-8221336F1F4A}" sibTransId="{921167E9-5EBB-4705-84B2-3BBAEF2A6213}"/>
    <dgm:cxn modelId="{FBC8D443-BFFD-48A5-9709-A6ED8C9591E6}" type="presOf" srcId="{D285B763-6B7F-44BC-8524-498C71A0B620}" destId="{16A35DAE-019D-4C34-AB96-511C5256DA37}" srcOrd="0" destOrd="0" presId="urn:microsoft.com/office/officeart/2008/layout/HalfCircleOrganizationChart"/>
    <dgm:cxn modelId="{08B0E768-A6C2-49EC-AD90-A1713FDEB36D}" type="presOf" srcId="{39C46EF7-D88F-4173-88AE-BCCC16A4946E}" destId="{08DDA0F7-0E90-4CF3-921A-6636818F8E5B}" srcOrd="0" destOrd="0" presId="urn:microsoft.com/office/officeart/2008/layout/HalfCircleOrganizationChart"/>
    <dgm:cxn modelId="{468D834C-98C6-4618-A31C-14A8AE0D0CA6}" type="presOf" srcId="{D285B763-6B7F-44BC-8524-498C71A0B620}" destId="{5C87E3D3-FD7C-4CE0-B490-42946E7A4581}" srcOrd="1" destOrd="0" presId="urn:microsoft.com/office/officeart/2008/layout/HalfCircleOrganizationChart"/>
    <dgm:cxn modelId="{7F4FC151-ACF1-4A59-A6AE-60FAEB44E145}" type="presOf" srcId="{D8EF8DE9-8F25-488B-8EF1-B794FD1C11B5}" destId="{ABAEF23F-8790-478F-99A2-53EE203D18CE}" srcOrd="1" destOrd="0" presId="urn:microsoft.com/office/officeart/2008/layout/HalfCircleOrganizationChart"/>
    <dgm:cxn modelId="{2047A459-0939-4E09-AAE1-8CDED599753A}" srcId="{BC41B531-1D02-4DD5-8199-2A1013DD69EE}" destId="{D285B763-6B7F-44BC-8524-498C71A0B620}" srcOrd="1" destOrd="0" parTransId="{CDD0DED5-A0FF-4DB9-A868-CA8AE7C604F9}" sibTransId="{5353D49B-ACF4-4B1C-972E-60BACC02540C}"/>
    <dgm:cxn modelId="{94D0B67D-3CB2-494E-8BC9-17A560D57992}" type="presOf" srcId="{BC41B531-1D02-4DD5-8199-2A1013DD69EE}" destId="{0B27C97A-5D00-4702-9A87-1A9A4DAD541D}" srcOrd="0" destOrd="0" presId="urn:microsoft.com/office/officeart/2008/layout/HalfCircleOrganizationChart"/>
    <dgm:cxn modelId="{B38EB08B-A2D1-46DB-8A6F-CC58954D0551}" type="presOf" srcId="{D8EF8DE9-8F25-488B-8EF1-B794FD1C11B5}" destId="{D040EA04-1E38-417E-8883-D106BC0F01CE}" srcOrd="0" destOrd="0" presId="urn:microsoft.com/office/officeart/2008/layout/HalfCircleOrganizationChart"/>
    <dgm:cxn modelId="{831A1A92-4CE2-4CE8-974E-BBC9470D67F1}" srcId="{E5A97690-5FC5-4BCF-AA9C-3EA0A6D7918C}" destId="{BC41B531-1D02-4DD5-8199-2A1013DD69EE}" srcOrd="0" destOrd="0" parTransId="{D595352C-A2F9-4BDF-BFF8-B65A028767E9}" sibTransId="{81865A3F-1360-4443-9A4D-ABCFD3B46A6B}"/>
    <dgm:cxn modelId="{B5485A95-DF49-42B5-96A0-A15A6E4E6461}" type="presOf" srcId="{CDD0DED5-A0FF-4DB9-A868-CA8AE7C604F9}" destId="{F15DF10B-3217-47CF-A86C-E80B59A800F1}" srcOrd="0" destOrd="0" presId="urn:microsoft.com/office/officeart/2008/layout/HalfCircleOrganizationChart"/>
    <dgm:cxn modelId="{5B63589D-F059-44D7-AC1D-27E8B94F1194}" type="presOf" srcId="{D8BD244D-7B4D-48D5-86E3-6137BD412643}" destId="{A1970AAF-8D60-4BF4-9EB8-5C24520BE6D6}" srcOrd="0" destOrd="0" presId="urn:microsoft.com/office/officeart/2008/layout/HalfCircleOrganizationChart"/>
    <dgm:cxn modelId="{C18CD6A9-EB6B-4F9E-AC9E-F500338810FF}" type="presOf" srcId="{D8BD244D-7B4D-48D5-86E3-6137BD412643}" destId="{2C34A003-B38B-454F-9B1C-0D36AE77CA86}" srcOrd="1" destOrd="0" presId="urn:microsoft.com/office/officeart/2008/layout/HalfCircleOrganizationChart"/>
    <dgm:cxn modelId="{F3C93BD6-3296-4347-AABF-950EBDAA4B7A}" type="presOf" srcId="{E775DE95-013A-4619-A012-8221336F1F4A}" destId="{1A90EF84-12ED-44F1-845E-39C8619363AF}" srcOrd="0" destOrd="0" presId="urn:microsoft.com/office/officeart/2008/layout/HalfCircleOrganizationChart"/>
    <dgm:cxn modelId="{2C9C7AE9-33C5-404F-AFEB-A216FE37D018}" type="presOf" srcId="{E5A97690-5FC5-4BCF-AA9C-3EA0A6D7918C}" destId="{C9D44B88-1782-40FE-ABA7-D3B51F6AB964}" srcOrd="0" destOrd="0" presId="urn:microsoft.com/office/officeart/2008/layout/HalfCircleOrganizationChart"/>
    <dgm:cxn modelId="{B4820C96-D44B-4861-B04A-DE2035BD263E}" type="presParOf" srcId="{C9D44B88-1782-40FE-ABA7-D3B51F6AB964}" destId="{D5A9B3F7-94BD-4FF1-9B30-43DF956ED9F5}" srcOrd="0" destOrd="0" presId="urn:microsoft.com/office/officeart/2008/layout/HalfCircleOrganizationChart"/>
    <dgm:cxn modelId="{9C535194-1A26-4EFA-8234-42925222B61D}" type="presParOf" srcId="{D5A9B3F7-94BD-4FF1-9B30-43DF956ED9F5}" destId="{92ECADD1-F49D-4983-9153-4038E6323944}" srcOrd="0" destOrd="0" presId="urn:microsoft.com/office/officeart/2008/layout/HalfCircleOrganizationChart"/>
    <dgm:cxn modelId="{7811884B-0380-431C-9345-18A09EC510DF}" type="presParOf" srcId="{92ECADD1-F49D-4983-9153-4038E6323944}" destId="{0B27C97A-5D00-4702-9A87-1A9A4DAD541D}" srcOrd="0" destOrd="0" presId="urn:microsoft.com/office/officeart/2008/layout/HalfCircleOrganizationChart"/>
    <dgm:cxn modelId="{7AD851AE-9B9E-4C95-B8EA-626DAEFA4835}" type="presParOf" srcId="{92ECADD1-F49D-4983-9153-4038E6323944}" destId="{93305EC9-F780-4BBD-B764-9A5EB60B69E3}" srcOrd="1" destOrd="0" presId="urn:microsoft.com/office/officeart/2008/layout/HalfCircleOrganizationChart"/>
    <dgm:cxn modelId="{B985174C-6CB6-4634-85E7-C7861C6281BE}" type="presParOf" srcId="{92ECADD1-F49D-4983-9153-4038E6323944}" destId="{F519E580-0268-4560-BC38-61B5BCC96E47}" srcOrd="2" destOrd="0" presId="urn:microsoft.com/office/officeart/2008/layout/HalfCircleOrganizationChart"/>
    <dgm:cxn modelId="{8BA10A4B-F313-4AD6-ADEE-3D33B87507C2}" type="presParOf" srcId="{92ECADD1-F49D-4983-9153-4038E6323944}" destId="{E2473DBB-00FD-4665-A660-2A68853F9728}" srcOrd="3" destOrd="0" presId="urn:microsoft.com/office/officeart/2008/layout/HalfCircleOrganizationChart"/>
    <dgm:cxn modelId="{03D59FF1-0B56-46B6-897F-8AC2EBB85E29}" type="presParOf" srcId="{D5A9B3F7-94BD-4FF1-9B30-43DF956ED9F5}" destId="{D393B295-EAB0-4205-A2A9-008967151683}" srcOrd="1" destOrd="0" presId="urn:microsoft.com/office/officeart/2008/layout/HalfCircleOrganizationChart"/>
    <dgm:cxn modelId="{FF64FB48-6833-473B-B0C9-32AE19E9ACA5}" type="presParOf" srcId="{D393B295-EAB0-4205-A2A9-008967151683}" destId="{1A90EF84-12ED-44F1-845E-39C8619363AF}" srcOrd="0" destOrd="0" presId="urn:microsoft.com/office/officeart/2008/layout/HalfCircleOrganizationChart"/>
    <dgm:cxn modelId="{521F453F-E299-4502-81D0-780C9E3DCC57}" type="presParOf" srcId="{D393B295-EAB0-4205-A2A9-008967151683}" destId="{7CFB0513-0FB8-4F65-9850-04EF149812C4}" srcOrd="1" destOrd="0" presId="urn:microsoft.com/office/officeart/2008/layout/HalfCircleOrganizationChart"/>
    <dgm:cxn modelId="{124F3BFB-FBF9-4EA2-AB55-9E0EE97C9626}" type="presParOf" srcId="{7CFB0513-0FB8-4F65-9850-04EF149812C4}" destId="{B353BA2B-E418-442E-866A-A965B23B41D7}" srcOrd="0" destOrd="0" presId="urn:microsoft.com/office/officeart/2008/layout/HalfCircleOrganizationChart"/>
    <dgm:cxn modelId="{67642448-3027-4F8D-BF37-36F17E26DE27}" type="presParOf" srcId="{B353BA2B-E418-442E-866A-A965B23B41D7}" destId="{D040EA04-1E38-417E-8883-D106BC0F01CE}" srcOrd="0" destOrd="0" presId="urn:microsoft.com/office/officeart/2008/layout/HalfCircleOrganizationChart"/>
    <dgm:cxn modelId="{1D64465A-5BB1-49E9-B676-B7E2F09DCA26}" type="presParOf" srcId="{B353BA2B-E418-442E-866A-A965B23B41D7}" destId="{2A085CA4-6A34-4120-B1D5-84318C1FF8D5}" srcOrd="1" destOrd="0" presId="urn:microsoft.com/office/officeart/2008/layout/HalfCircleOrganizationChart"/>
    <dgm:cxn modelId="{1566E554-0E04-4BD8-BAC8-2D5F8AB697F2}" type="presParOf" srcId="{B353BA2B-E418-442E-866A-A965B23B41D7}" destId="{94DA7FBA-8C51-4C03-9735-6B1D49773FA0}" srcOrd="2" destOrd="0" presId="urn:microsoft.com/office/officeart/2008/layout/HalfCircleOrganizationChart"/>
    <dgm:cxn modelId="{57651AC2-A40D-4F03-90EA-ECC4159557B8}" type="presParOf" srcId="{B353BA2B-E418-442E-866A-A965B23B41D7}" destId="{ABAEF23F-8790-478F-99A2-53EE203D18CE}" srcOrd="3" destOrd="0" presId="urn:microsoft.com/office/officeart/2008/layout/HalfCircleOrganizationChart"/>
    <dgm:cxn modelId="{A4DEDA9B-07EC-4D35-A7AB-158993C9BD0B}" type="presParOf" srcId="{7CFB0513-0FB8-4F65-9850-04EF149812C4}" destId="{F8167C7A-0CB4-403F-8C18-4E85E13D683F}" srcOrd="1" destOrd="0" presId="urn:microsoft.com/office/officeart/2008/layout/HalfCircleOrganizationChart"/>
    <dgm:cxn modelId="{70753DD7-F1F8-4F84-9D95-F59EE7AFB62B}" type="presParOf" srcId="{7CFB0513-0FB8-4F65-9850-04EF149812C4}" destId="{28BBFE0B-2F9B-4421-9CFC-1E236D6D8479}" srcOrd="2" destOrd="0" presId="urn:microsoft.com/office/officeart/2008/layout/HalfCircleOrganizationChart"/>
    <dgm:cxn modelId="{C4D1AD13-402F-4346-A438-42C96944D263}" type="presParOf" srcId="{D393B295-EAB0-4205-A2A9-008967151683}" destId="{F15DF10B-3217-47CF-A86C-E80B59A800F1}" srcOrd="2" destOrd="0" presId="urn:microsoft.com/office/officeart/2008/layout/HalfCircleOrganizationChart"/>
    <dgm:cxn modelId="{1773140E-F6C0-49F8-97BD-AB0AF336C451}" type="presParOf" srcId="{D393B295-EAB0-4205-A2A9-008967151683}" destId="{711ADFD7-EE31-41D1-965A-F61BC9089668}" srcOrd="3" destOrd="0" presId="urn:microsoft.com/office/officeart/2008/layout/HalfCircleOrganizationChart"/>
    <dgm:cxn modelId="{C230F182-1BF6-44EA-B384-FFBA0602524E}" type="presParOf" srcId="{711ADFD7-EE31-41D1-965A-F61BC9089668}" destId="{B3FA4EDA-A170-4EAB-B1A8-E00D55F72F98}" srcOrd="0" destOrd="0" presId="urn:microsoft.com/office/officeart/2008/layout/HalfCircleOrganizationChart"/>
    <dgm:cxn modelId="{5ECE7CF1-EFF3-426D-81A3-1E0D261AB5CE}" type="presParOf" srcId="{B3FA4EDA-A170-4EAB-B1A8-E00D55F72F98}" destId="{16A35DAE-019D-4C34-AB96-511C5256DA37}" srcOrd="0" destOrd="0" presId="urn:microsoft.com/office/officeart/2008/layout/HalfCircleOrganizationChart"/>
    <dgm:cxn modelId="{A4BB196B-69D2-44FB-8507-3C5B3E8F11CC}" type="presParOf" srcId="{B3FA4EDA-A170-4EAB-B1A8-E00D55F72F98}" destId="{53793796-B423-4025-A8EE-950B6949529B}" srcOrd="1" destOrd="0" presId="urn:microsoft.com/office/officeart/2008/layout/HalfCircleOrganizationChart"/>
    <dgm:cxn modelId="{275615D4-A589-4E70-B2D4-8909FEC2A8D4}" type="presParOf" srcId="{B3FA4EDA-A170-4EAB-B1A8-E00D55F72F98}" destId="{A4EDE80C-6D0A-4AE4-A08C-584984DA6F27}" srcOrd="2" destOrd="0" presId="urn:microsoft.com/office/officeart/2008/layout/HalfCircleOrganizationChart"/>
    <dgm:cxn modelId="{9BC4B045-4F19-41A8-9CE8-81A05AE7B966}" type="presParOf" srcId="{B3FA4EDA-A170-4EAB-B1A8-E00D55F72F98}" destId="{5C87E3D3-FD7C-4CE0-B490-42946E7A4581}" srcOrd="3" destOrd="0" presId="urn:microsoft.com/office/officeart/2008/layout/HalfCircleOrganizationChart"/>
    <dgm:cxn modelId="{2EC331C0-F84F-42D2-B7F7-3BD566E1E2FC}" type="presParOf" srcId="{711ADFD7-EE31-41D1-965A-F61BC9089668}" destId="{136FC853-705E-4C65-8927-7CDFC52029A6}" srcOrd="1" destOrd="0" presId="urn:microsoft.com/office/officeart/2008/layout/HalfCircleOrganizationChart"/>
    <dgm:cxn modelId="{786133CA-4A40-4DF3-B72A-967879A69669}" type="presParOf" srcId="{711ADFD7-EE31-41D1-965A-F61BC9089668}" destId="{DD9EF167-B761-4D38-AB35-44D3820D55F5}" srcOrd="2" destOrd="0" presId="urn:microsoft.com/office/officeart/2008/layout/HalfCircleOrganizationChart"/>
    <dgm:cxn modelId="{6BE12B04-21E1-4C91-85E0-9575351C961B}" type="presParOf" srcId="{D393B295-EAB0-4205-A2A9-008967151683}" destId="{08DDA0F7-0E90-4CF3-921A-6636818F8E5B}" srcOrd="4" destOrd="0" presId="urn:microsoft.com/office/officeart/2008/layout/HalfCircleOrganizationChart"/>
    <dgm:cxn modelId="{3F0F25F4-BB23-4EE9-980C-EED684171327}" type="presParOf" srcId="{D393B295-EAB0-4205-A2A9-008967151683}" destId="{0D8CA44D-4FFC-4843-B93B-78C08615F548}" srcOrd="5" destOrd="0" presId="urn:microsoft.com/office/officeart/2008/layout/HalfCircleOrganizationChart"/>
    <dgm:cxn modelId="{BE638DC2-33B5-4DC3-BD4F-C7EA3802DCAD}" type="presParOf" srcId="{0D8CA44D-4FFC-4843-B93B-78C08615F548}" destId="{D634297A-47AD-46F3-A49A-A50D922572F2}" srcOrd="0" destOrd="0" presId="urn:microsoft.com/office/officeart/2008/layout/HalfCircleOrganizationChart"/>
    <dgm:cxn modelId="{37BAC733-0362-4AAE-9DD3-611F20339EAD}" type="presParOf" srcId="{D634297A-47AD-46F3-A49A-A50D922572F2}" destId="{A1970AAF-8D60-4BF4-9EB8-5C24520BE6D6}" srcOrd="0" destOrd="0" presId="urn:microsoft.com/office/officeart/2008/layout/HalfCircleOrganizationChart"/>
    <dgm:cxn modelId="{12EDD567-D87E-4A42-9958-4A6F6C60C09B}" type="presParOf" srcId="{D634297A-47AD-46F3-A49A-A50D922572F2}" destId="{8C4BD8E7-83FA-4168-A7F2-59A0E0449EA3}" srcOrd="1" destOrd="0" presId="urn:microsoft.com/office/officeart/2008/layout/HalfCircleOrganizationChart"/>
    <dgm:cxn modelId="{D02A259E-7763-471D-8FF5-84C82EC4198A}" type="presParOf" srcId="{D634297A-47AD-46F3-A49A-A50D922572F2}" destId="{22289227-EEC7-4044-A663-0669B341F0B4}" srcOrd="2" destOrd="0" presId="urn:microsoft.com/office/officeart/2008/layout/HalfCircleOrganizationChart"/>
    <dgm:cxn modelId="{24AED8EE-06B1-4A66-AF2C-8B8CA20F899A}" type="presParOf" srcId="{D634297A-47AD-46F3-A49A-A50D922572F2}" destId="{2C34A003-B38B-454F-9B1C-0D36AE77CA86}" srcOrd="3" destOrd="0" presId="urn:microsoft.com/office/officeart/2008/layout/HalfCircleOrganizationChart"/>
    <dgm:cxn modelId="{4D733B22-0B07-4DDE-8D4E-41EBF10BFBC3}" type="presParOf" srcId="{0D8CA44D-4FFC-4843-B93B-78C08615F548}" destId="{68338EE3-10E3-432E-B5BD-A5328909D5DA}" srcOrd="1" destOrd="0" presId="urn:microsoft.com/office/officeart/2008/layout/HalfCircleOrganizationChart"/>
    <dgm:cxn modelId="{BC04984A-A667-4F2D-B5CA-8DCC953B3C54}" type="presParOf" srcId="{0D8CA44D-4FFC-4843-B93B-78C08615F548}" destId="{708D0D37-6EBF-4B57-9297-603387AA03A7}" srcOrd="2" destOrd="0" presId="urn:microsoft.com/office/officeart/2008/layout/HalfCircleOrganizationChart"/>
    <dgm:cxn modelId="{B3CB72EF-8004-4BAF-80CC-3C231758248C}" type="presParOf" srcId="{D5A9B3F7-94BD-4FF1-9B30-43DF956ED9F5}" destId="{7F0B1462-4794-4631-85E0-36EAC071D49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97690-5FC5-4BCF-AA9C-3EA0A6D7918C}" type="doc">
      <dgm:prSet loTypeId="urn:microsoft.com/office/officeart/2005/8/layout/orgChart1" loCatId="hierarchy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C41B531-1D02-4DD5-8199-2A1013DD69EE}">
      <dgm:prSet phldrT="[텍스트]"/>
      <dgm:spPr/>
      <dgm:t>
        <a:bodyPr/>
        <a:lstStyle/>
        <a:p>
          <a:pPr latinLnBrk="1"/>
          <a:r>
            <a:rPr lang="ko-KR" altLang="en-US" dirty="0"/>
            <a:t>외부데이터</a:t>
          </a:r>
        </a:p>
      </dgm:t>
    </dgm:pt>
    <dgm:pt modelId="{D595352C-A2F9-4BDF-BFF8-B65A028767E9}" type="parTrans" cxnId="{831A1A92-4CE2-4CE8-974E-BBC9470D67F1}">
      <dgm:prSet/>
      <dgm:spPr/>
      <dgm:t>
        <a:bodyPr/>
        <a:lstStyle/>
        <a:p>
          <a:pPr latinLnBrk="1"/>
          <a:endParaRPr lang="ko-KR" altLang="en-US"/>
        </a:p>
      </dgm:t>
    </dgm:pt>
    <dgm:pt modelId="{81865A3F-1360-4443-9A4D-ABCFD3B46A6B}" type="sibTrans" cxnId="{831A1A92-4CE2-4CE8-974E-BBC9470D67F1}">
      <dgm:prSet/>
      <dgm:spPr/>
      <dgm:t>
        <a:bodyPr/>
        <a:lstStyle/>
        <a:p>
          <a:pPr latinLnBrk="1"/>
          <a:endParaRPr lang="ko-KR" altLang="en-US"/>
        </a:p>
      </dgm:t>
    </dgm:pt>
    <dgm:pt modelId="{D8EF8DE9-8F25-488B-8EF1-B794FD1C11B5}">
      <dgm:prSet phldrT="[텍스트]"/>
      <dgm:spPr/>
      <dgm:t>
        <a:bodyPr/>
        <a:lstStyle/>
        <a:p>
          <a:pPr latinLnBrk="1"/>
          <a:r>
            <a:rPr lang="ko-KR" altLang="en-US" dirty="0"/>
            <a:t>날씨데이터</a:t>
          </a:r>
        </a:p>
      </dgm:t>
    </dgm:pt>
    <dgm:pt modelId="{E775DE95-013A-4619-A012-8221336F1F4A}" type="parTrans" cxnId="{F06D6D3B-D1EB-4CBE-89E9-0DFC39C0D641}">
      <dgm:prSet/>
      <dgm:spPr/>
      <dgm:t>
        <a:bodyPr/>
        <a:lstStyle/>
        <a:p>
          <a:pPr latinLnBrk="1"/>
          <a:endParaRPr lang="ko-KR" altLang="en-US"/>
        </a:p>
      </dgm:t>
    </dgm:pt>
    <dgm:pt modelId="{921167E9-5EBB-4705-84B2-3BBAEF2A6213}" type="sibTrans" cxnId="{F06D6D3B-D1EB-4CBE-89E9-0DFC39C0D641}">
      <dgm:prSet/>
      <dgm:spPr/>
      <dgm:t>
        <a:bodyPr/>
        <a:lstStyle/>
        <a:p>
          <a:pPr latinLnBrk="1"/>
          <a:endParaRPr lang="ko-KR" altLang="en-US"/>
        </a:p>
      </dgm:t>
    </dgm:pt>
    <dgm:pt modelId="{D285B763-6B7F-44BC-8524-498C71A0B620}">
      <dgm:prSet phldrT="[텍스트]"/>
      <dgm:spPr/>
      <dgm:t>
        <a:bodyPr/>
        <a:lstStyle/>
        <a:p>
          <a:pPr latinLnBrk="1"/>
          <a:r>
            <a:rPr lang="ko-KR" altLang="en-US" dirty="0"/>
            <a:t>경제지수</a:t>
          </a:r>
        </a:p>
      </dgm:t>
    </dgm:pt>
    <dgm:pt modelId="{CDD0DED5-A0FF-4DB9-A868-CA8AE7C604F9}" type="parTrans" cxnId="{2047A459-0939-4E09-AAE1-8CDED599753A}">
      <dgm:prSet/>
      <dgm:spPr/>
      <dgm:t>
        <a:bodyPr/>
        <a:lstStyle/>
        <a:p>
          <a:pPr latinLnBrk="1"/>
          <a:endParaRPr lang="ko-KR" altLang="en-US"/>
        </a:p>
      </dgm:t>
    </dgm:pt>
    <dgm:pt modelId="{5353D49B-ACF4-4B1C-972E-60BACC02540C}" type="sibTrans" cxnId="{2047A459-0939-4E09-AAE1-8CDED599753A}">
      <dgm:prSet/>
      <dgm:spPr/>
      <dgm:t>
        <a:bodyPr/>
        <a:lstStyle/>
        <a:p>
          <a:pPr latinLnBrk="1"/>
          <a:endParaRPr lang="ko-KR" altLang="en-US"/>
        </a:p>
      </dgm:t>
    </dgm:pt>
    <dgm:pt modelId="{16062630-C557-4F3C-AC72-883F0D004C2B}">
      <dgm:prSet/>
      <dgm:spPr/>
      <dgm:t>
        <a:bodyPr/>
        <a:lstStyle/>
        <a:p>
          <a:pPr latinLnBrk="1"/>
          <a:r>
            <a:rPr lang="ko-KR" altLang="en-US" b="0" dirty="0"/>
            <a:t>습도와 온도</a:t>
          </a:r>
          <a:r>
            <a:rPr lang="ko-KR" altLang="en-US" dirty="0"/>
            <a:t>에 따른 생산과정 및 제조 속도 상이</a:t>
          </a:r>
        </a:p>
      </dgm:t>
    </dgm:pt>
    <dgm:pt modelId="{A6956492-5BE3-4979-BF45-0660820A8C90}" type="parTrans" cxnId="{AE748553-80B9-4143-844F-F9720C7A2603}">
      <dgm:prSet/>
      <dgm:spPr/>
      <dgm:t>
        <a:bodyPr/>
        <a:lstStyle/>
        <a:p>
          <a:pPr latinLnBrk="1"/>
          <a:endParaRPr lang="ko-KR" altLang="en-US"/>
        </a:p>
      </dgm:t>
    </dgm:pt>
    <dgm:pt modelId="{BEA434C4-C11F-4436-84B3-90383B4C9DCD}" type="sibTrans" cxnId="{AE748553-80B9-4143-844F-F9720C7A2603}">
      <dgm:prSet/>
      <dgm:spPr/>
      <dgm:t>
        <a:bodyPr/>
        <a:lstStyle/>
        <a:p>
          <a:pPr latinLnBrk="1"/>
          <a:endParaRPr lang="ko-KR" altLang="en-US"/>
        </a:p>
      </dgm:t>
    </dgm:pt>
    <dgm:pt modelId="{B36B91AF-B7C8-4151-95B8-99CB7D78FC4B}">
      <dgm:prSet/>
      <dgm:spPr/>
      <dgm:t>
        <a:bodyPr/>
        <a:lstStyle/>
        <a:p>
          <a:pPr latinLnBrk="1"/>
          <a:r>
            <a:rPr lang="ko-KR" altLang="en-US" dirty="0"/>
            <a:t>콘크리트 혼합제는 주로 건설업에 사용되어 건설지수와 생산량 사이에 상관관계가 높음</a:t>
          </a:r>
        </a:p>
      </dgm:t>
    </dgm:pt>
    <dgm:pt modelId="{38D94949-B902-49A0-B670-B7AC4894997E}" type="parTrans" cxnId="{5BF222C0-160E-4BF4-8BC2-0399E428D201}">
      <dgm:prSet/>
      <dgm:spPr/>
      <dgm:t>
        <a:bodyPr/>
        <a:lstStyle/>
        <a:p>
          <a:pPr latinLnBrk="1"/>
          <a:endParaRPr lang="ko-KR" altLang="en-US"/>
        </a:p>
      </dgm:t>
    </dgm:pt>
    <dgm:pt modelId="{D303391C-C301-4753-8FCC-5EF14AE62BCB}" type="sibTrans" cxnId="{5BF222C0-160E-4BF4-8BC2-0399E428D201}">
      <dgm:prSet/>
      <dgm:spPr/>
      <dgm:t>
        <a:bodyPr/>
        <a:lstStyle/>
        <a:p>
          <a:pPr latinLnBrk="1"/>
          <a:endParaRPr lang="ko-KR" altLang="en-US"/>
        </a:p>
      </dgm:t>
    </dgm:pt>
    <dgm:pt modelId="{C728EF10-28C7-43DC-B82F-CF532F193B08}" type="pres">
      <dgm:prSet presAssocID="{E5A97690-5FC5-4BCF-AA9C-3EA0A6D791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18F30D-A623-4FDC-985A-B8A1A80097CB}" type="pres">
      <dgm:prSet presAssocID="{BC41B531-1D02-4DD5-8199-2A1013DD69EE}" presName="hierRoot1" presStyleCnt="0">
        <dgm:presLayoutVars>
          <dgm:hierBranch val="init"/>
        </dgm:presLayoutVars>
      </dgm:prSet>
      <dgm:spPr/>
    </dgm:pt>
    <dgm:pt modelId="{4F0975CE-275C-4E74-BF48-1CEF93D8CCA0}" type="pres">
      <dgm:prSet presAssocID="{BC41B531-1D02-4DD5-8199-2A1013DD69EE}" presName="rootComposite1" presStyleCnt="0"/>
      <dgm:spPr/>
    </dgm:pt>
    <dgm:pt modelId="{3526BC3E-AFF1-4938-B986-A674E5A9882B}" type="pres">
      <dgm:prSet presAssocID="{BC41B531-1D02-4DD5-8199-2A1013DD69EE}" presName="rootText1" presStyleLbl="node0" presStyleIdx="0" presStyleCnt="1">
        <dgm:presLayoutVars>
          <dgm:chPref val="3"/>
        </dgm:presLayoutVars>
      </dgm:prSet>
      <dgm:spPr/>
    </dgm:pt>
    <dgm:pt modelId="{61306BBE-E657-4D15-8308-84543C4541BA}" type="pres">
      <dgm:prSet presAssocID="{BC41B531-1D02-4DD5-8199-2A1013DD69EE}" presName="rootConnector1" presStyleLbl="node1" presStyleIdx="0" presStyleCnt="0"/>
      <dgm:spPr/>
    </dgm:pt>
    <dgm:pt modelId="{5E7EDAA4-FAB9-416F-8697-D7077B7AAA91}" type="pres">
      <dgm:prSet presAssocID="{BC41B531-1D02-4DD5-8199-2A1013DD69EE}" presName="hierChild2" presStyleCnt="0"/>
      <dgm:spPr/>
    </dgm:pt>
    <dgm:pt modelId="{C3EF4179-7649-4E96-9BA7-7B6616BF0ADB}" type="pres">
      <dgm:prSet presAssocID="{E775DE95-013A-4619-A012-8221336F1F4A}" presName="Name37" presStyleLbl="parChTrans1D2" presStyleIdx="0" presStyleCnt="2"/>
      <dgm:spPr/>
    </dgm:pt>
    <dgm:pt modelId="{3C8974FE-05A9-4F13-A562-60F456DCDAAD}" type="pres">
      <dgm:prSet presAssocID="{D8EF8DE9-8F25-488B-8EF1-B794FD1C11B5}" presName="hierRoot2" presStyleCnt="0">
        <dgm:presLayoutVars>
          <dgm:hierBranch val="init"/>
        </dgm:presLayoutVars>
      </dgm:prSet>
      <dgm:spPr/>
    </dgm:pt>
    <dgm:pt modelId="{C407464F-8F10-4DE7-8602-588E36A7999B}" type="pres">
      <dgm:prSet presAssocID="{D8EF8DE9-8F25-488B-8EF1-B794FD1C11B5}" presName="rootComposite" presStyleCnt="0"/>
      <dgm:spPr/>
    </dgm:pt>
    <dgm:pt modelId="{93CA089E-BE00-41D3-96F3-3C622E485E14}" type="pres">
      <dgm:prSet presAssocID="{D8EF8DE9-8F25-488B-8EF1-B794FD1C11B5}" presName="rootText" presStyleLbl="node2" presStyleIdx="0" presStyleCnt="2">
        <dgm:presLayoutVars>
          <dgm:chPref val="3"/>
        </dgm:presLayoutVars>
      </dgm:prSet>
      <dgm:spPr/>
    </dgm:pt>
    <dgm:pt modelId="{CDE32718-8581-4B76-AABE-BE148B52A074}" type="pres">
      <dgm:prSet presAssocID="{D8EF8DE9-8F25-488B-8EF1-B794FD1C11B5}" presName="rootConnector" presStyleLbl="node2" presStyleIdx="0" presStyleCnt="2"/>
      <dgm:spPr/>
    </dgm:pt>
    <dgm:pt modelId="{7A56F21D-4AF8-4DDE-8E25-951402C26A8F}" type="pres">
      <dgm:prSet presAssocID="{D8EF8DE9-8F25-488B-8EF1-B794FD1C11B5}" presName="hierChild4" presStyleCnt="0"/>
      <dgm:spPr/>
    </dgm:pt>
    <dgm:pt modelId="{19D565D1-8FD0-44AA-B5D3-C8E6D4460D9A}" type="pres">
      <dgm:prSet presAssocID="{A6956492-5BE3-4979-BF45-0660820A8C90}" presName="Name37" presStyleLbl="parChTrans1D3" presStyleIdx="0" presStyleCnt="2"/>
      <dgm:spPr/>
    </dgm:pt>
    <dgm:pt modelId="{F5185DD3-B7AA-4C44-A367-10B406593B84}" type="pres">
      <dgm:prSet presAssocID="{16062630-C557-4F3C-AC72-883F0D004C2B}" presName="hierRoot2" presStyleCnt="0">
        <dgm:presLayoutVars>
          <dgm:hierBranch val="init"/>
        </dgm:presLayoutVars>
      </dgm:prSet>
      <dgm:spPr/>
    </dgm:pt>
    <dgm:pt modelId="{7CF86E1C-1105-4D9C-AF9F-0E51A0BE08E9}" type="pres">
      <dgm:prSet presAssocID="{16062630-C557-4F3C-AC72-883F0D004C2B}" presName="rootComposite" presStyleCnt="0"/>
      <dgm:spPr/>
    </dgm:pt>
    <dgm:pt modelId="{FD2852BD-3D71-4226-AD3D-DBB7CD8242B8}" type="pres">
      <dgm:prSet presAssocID="{16062630-C557-4F3C-AC72-883F0D004C2B}" presName="rootText" presStyleLbl="node3" presStyleIdx="0" presStyleCnt="2">
        <dgm:presLayoutVars>
          <dgm:chPref val="3"/>
        </dgm:presLayoutVars>
      </dgm:prSet>
      <dgm:spPr/>
    </dgm:pt>
    <dgm:pt modelId="{0B309170-1DD4-481A-A6D5-4DDC8D8D0E7F}" type="pres">
      <dgm:prSet presAssocID="{16062630-C557-4F3C-AC72-883F0D004C2B}" presName="rootConnector" presStyleLbl="node3" presStyleIdx="0" presStyleCnt="2"/>
      <dgm:spPr/>
    </dgm:pt>
    <dgm:pt modelId="{CC620406-0F96-4F80-A51C-FCF92558C732}" type="pres">
      <dgm:prSet presAssocID="{16062630-C557-4F3C-AC72-883F0D004C2B}" presName="hierChild4" presStyleCnt="0"/>
      <dgm:spPr/>
    </dgm:pt>
    <dgm:pt modelId="{355F9858-C408-4A77-86B8-ED0077EEC283}" type="pres">
      <dgm:prSet presAssocID="{16062630-C557-4F3C-AC72-883F0D004C2B}" presName="hierChild5" presStyleCnt="0"/>
      <dgm:spPr/>
    </dgm:pt>
    <dgm:pt modelId="{326389B4-4C45-4A39-8DD2-D1786A7E9713}" type="pres">
      <dgm:prSet presAssocID="{D8EF8DE9-8F25-488B-8EF1-B794FD1C11B5}" presName="hierChild5" presStyleCnt="0"/>
      <dgm:spPr/>
    </dgm:pt>
    <dgm:pt modelId="{1F1AC39B-C1D0-4561-B477-1BEB3410E223}" type="pres">
      <dgm:prSet presAssocID="{CDD0DED5-A0FF-4DB9-A868-CA8AE7C604F9}" presName="Name37" presStyleLbl="parChTrans1D2" presStyleIdx="1" presStyleCnt="2"/>
      <dgm:spPr/>
    </dgm:pt>
    <dgm:pt modelId="{78AD179C-6A51-4A2B-8EFB-66278786A00B}" type="pres">
      <dgm:prSet presAssocID="{D285B763-6B7F-44BC-8524-498C71A0B620}" presName="hierRoot2" presStyleCnt="0">
        <dgm:presLayoutVars>
          <dgm:hierBranch val="init"/>
        </dgm:presLayoutVars>
      </dgm:prSet>
      <dgm:spPr/>
    </dgm:pt>
    <dgm:pt modelId="{BFE1FFA8-79D2-4F90-8807-BEA1F2B13A8C}" type="pres">
      <dgm:prSet presAssocID="{D285B763-6B7F-44BC-8524-498C71A0B620}" presName="rootComposite" presStyleCnt="0"/>
      <dgm:spPr/>
    </dgm:pt>
    <dgm:pt modelId="{50F9FFF8-E26A-419A-BEA1-FC228108C9B8}" type="pres">
      <dgm:prSet presAssocID="{D285B763-6B7F-44BC-8524-498C71A0B620}" presName="rootText" presStyleLbl="node2" presStyleIdx="1" presStyleCnt="2">
        <dgm:presLayoutVars>
          <dgm:chPref val="3"/>
        </dgm:presLayoutVars>
      </dgm:prSet>
      <dgm:spPr/>
    </dgm:pt>
    <dgm:pt modelId="{B9C4F247-F0FE-4001-968F-7965D69BC1EA}" type="pres">
      <dgm:prSet presAssocID="{D285B763-6B7F-44BC-8524-498C71A0B620}" presName="rootConnector" presStyleLbl="node2" presStyleIdx="1" presStyleCnt="2"/>
      <dgm:spPr/>
    </dgm:pt>
    <dgm:pt modelId="{00E2E6D7-D117-4DC8-A017-B7211210E95F}" type="pres">
      <dgm:prSet presAssocID="{D285B763-6B7F-44BC-8524-498C71A0B620}" presName="hierChild4" presStyleCnt="0"/>
      <dgm:spPr/>
    </dgm:pt>
    <dgm:pt modelId="{23269B00-2C87-41C9-B141-9634DD665648}" type="pres">
      <dgm:prSet presAssocID="{38D94949-B902-49A0-B670-B7AC4894997E}" presName="Name37" presStyleLbl="parChTrans1D3" presStyleIdx="1" presStyleCnt="2"/>
      <dgm:spPr/>
    </dgm:pt>
    <dgm:pt modelId="{196DE2D9-AEB0-4F32-A81A-E318B96A9A9B}" type="pres">
      <dgm:prSet presAssocID="{B36B91AF-B7C8-4151-95B8-99CB7D78FC4B}" presName="hierRoot2" presStyleCnt="0">
        <dgm:presLayoutVars>
          <dgm:hierBranch val="init"/>
        </dgm:presLayoutVars>
      </dgm:prSet>
      <dgm:spPr/>
    </dgm:pt>
    <dgm:pt modelId="{A0BF7A2E-B7C2-40EE-8AFF-185E084E5A21}" type="pres">
      <dgm:prSet presAssocID="{B36B91AF-B7C8-4151-95B8-99CB7D78FC4B}" presName="rootComposite" presStyleCnt="0"/>
      <dgm:spPr/>
    </dgm:pt>
    <dgm:pt modelId="{F61A0304-E4AE-4DED-B1BE-1FC1EEAD06B0}" type="pres">
      <dgm:prSet presAssocID="{B36B91AF-B7C8-4151-95B8-99CB7D78FC4B}" presName="rootText" presStyleLbl="node3" presStyleIdx="1" presStyleCnt="2">
        <dgm:presLayoutVars>
          <dgm:chPref val="3"/>
        </dgm:presLayoutVars>
      </dgm:prSet>
      <dgm:spPr/>
    </dgm:pt>
    <dgm:pt modelId="{00B57E48-4E7B-4431-B6C1-8C82A07ADE05}" type="pres">
      <dgm:prSet presAssocID="{B36B91AF-B7C8-4151-95B8-99CB7D78FC4B}" presName="rootConnector" presStyleLbl="node3" presStyleIdx="1" presStyleCnt="2"/>
      <dgm:spPr/>
    </dgm:pt>
    <dgm:pt modelId="{E5F0EBF9-FD76-4E2A-9290-FC870178C93C}" type="pres">
      <dgm:prSet presAssocID="{B36B91AF-B7C8-4151-95B8-99CB7D78FC4B}" presName="hierChild4" presStyleCnt="0"/>
      <dgm:spPr/>
    </dgm:pt>
    <dgm:pt modelId="{64F43AB7-A94A-4310-BBDC-96C4AB5C9983}" type="pres">
      <dgm:prSet presAssocID="{B36B91AF-B7C8-4151-95B8-99CB7D78FC4B}" presName="hierChild5" presStyleCnt="0"/>
      <dgm:spPr/>
    </dgm:pt>
    <dgm:pt modelId="{846FC75F-5378-4DC8-B94E-6AF4A0FC8EB2}" type="pres">
      <dgm:prSet presAssocID="{D285B763-6B7F-44BC-8524-498C71A0B620}" presName="hierChild5" presStyleCnt="0"/>
      <dgm:spPr/>
    </dgm:pt>
    <dgm:pt modelId="{7040D9A1-321E-4588-8E51-62EA92DC3199}" type="pres">
      <dgm:prSet presAssocID="{BC41B531-1D02-4DD5-8199-2A1013DD69EE}" presName="hierChild3" presStyleCnt="0"/>
      <dgm:spPr/>
    </dgm:pt>
  </dgm:ptLst>
  <dgm:cxnLst>
    <dgm:cxn modelId="{2CFA9119-B230-4139-8C6A-D668B8F3C851}" type="presOf" srcId="{B36B91AF-B7C8-4151-95B8-99CB7D78FC4B}" destId="{F61A0304-E4AE-4DED-B1BE-1FC1EEAD06B0}" srcOrd="0" destOrd="0" presId="urn:microsoft.com/office/officeart/2005/8/layout/orgChart1"/>
    <dgm:cxn modelId="{4935B521-7AD9-4B02-A678-5DF0D4BA3C76}" type="presOf" srcId="{A6956492-5BE3-4979-BF45-0660820A8C90}" destId="{19D565D1-8FD0-44AA-B5D3-C8E6D4460D9A}" srcOrd="0" destOrd="0" presId="urn:microsoft.com/office/officeart/2005/8/layout/orgChart1"/>
    <dgm:cxn modelId="{9F0EAD37-6212-4115-98E1-D08786C7A198}" type="presOf" srcId="{D8EF8DE9-8F25-488B-8EF1-B794FD1C11B5}" destId="{93CA089E-BE00-41D3-96F3-3C622E485E14}" srcOrd="0" destOrd="0" presId="urn:microsoft.com/office/officeart/2005/8/layout/orgChart1"/>
    <dgm:cxn modelId="{F06D6D3B-D1EB-4CBE-89E9-0DFC39C0D641}" srcId="{BC41B531-1D02-4DD5-8199-2A1013DD69EE}" destId="{D8EF8DE9-8F25-488B-8EF1-B794FD1C11B5}" srcOrd="0" destOrd="0" parTransId="{E775DE95-013A-4619-A012-8221336F1F4A}" sibTransId="{921167E9-5EBB-4705-84B2-3BBAEF2A6213}"/>
    <dgm:cxn modelId="{272AF13C-0702-4DBF-BD1D-BF5E69574A42}" type="presOf" srcId="{D8EF8DE9-8F25-488B-8EF1-B794FD1C11B5}" destId="{CDE32718-8581-4B76-AABE-BE148B52A074}" srcOrd="1" destOrd="0" presId="urn:microsoft.com/office/officeart/2005/8/layout/orgChart1"/>
    <dgm:cxn modelId="{B7C6803E-96F5-436D-B400-0911DB64ED45}" type="presOf" srcId="{16062630-C557-4F3C-AC72-883F0D004C2B}" destId="{0B309170-1DD4-481A-A6D5-4DDC8D8D0E7F}" srcOrd="1" destOrd="0" presId="urn:microsoft.com/office/officeart/2005/8/layout/orgChart1"/>
    <dgm:cxn modelId="{07351048-FE16-41F3-A2F7-645F40CEB388}" type="presOf" srcId="{38D94949-B902-49A0-B670-B7AC4894997E}" destId="{23269B00-2C87-41C9-B141-9634DD665648}" srcOrd="0" destOrd="0" presId="urn:microsoft.com/office/officeart/2005/8/layout/orgChart1"/>
    <dgm:cxn modelId="{C85CBF4E-117A-4FF3-BD90-FB548C54BE83}" type="presOf" srcId="{CDD0DED5-A0FF-4DB9-A868-CA8AE7C604F9}" destId="{1F1AC39B-C1D0-4561-B477-1BEB3410E223}" srcOrd="0" destOrd="0" presId="urn:microsoft.com/office/officeart/2005/8/layout/orgChart1"/>
    <dgm:cxn modelId="{AE748553-80B9-4143-844F-F9720C7A2603}" srcId="{D8EF8DE9-8F25-488B-8EF1-B794FD1C11B5}" destId="{16062630-C557-4F3C-AC72-883F0D004C2B}" srcOrd="0" destOrd="0" parTransId="{A6956492-5BE3-4979-BF45-0660820A8C90}" sibTransId="{BEA434C4-C11F-4436-84B3-90383B4C9DCD}"/>
    <dgm:cxn modelId="{2047A459-0939-4E09-AAE1-8CDED599753A}" srcId="{BC41B531-1D02-4DD5-8199-2A1013DD69EE}" destId="{D285B763-6B7F-44BC-8524-498C71A0B620}" srcOrd="1" destOrd="0" parTransId="{CDD0DED5-A0FF-4DB9-A868-CA8AE7C604F9}" sibTransId="{5353D49B-ACF4-4B1C-972E-60BACC02540C}"/>
    <dgm:cxn modelId="{5B36598C-81AC-4C4A-BCF4-A6D61F2C015A}" type="presOf" srcId="{E775DE95-013A-4619-A012-8221336F1F4A}" destId="{C3EF4179-7649-4E96-9BA7-7B6616BF0ADB}" srcOrd="0" destOrd="0" presId="urn:microsoft.com/office/officeart/2005/8/layout/orgChart1"/>
    <dgm:cxn modelId="{831A1A92-4CE2-4CE8-974E-BBC9470D67F1}" srcId="{E5A97690-5FC5-4BCF-AA9C-3EA0A6D7918C}" destId="{BC41B531-1D02-4DD5-8199-2A1013DD69EE}" srcOrd="0" destOrd="0" parTransId="{D595352C-A2F9-4BDF-BFF8-B65A028767E9}" sibTransId="{81865A3F-1360-4443-9A4D-ABCFD3B46A6B}"/>
    <dgm:cxn modelId="{B0DD269B-EC6E-4F63-AD26-1A85354A9B58}" type="presOf" srcId="{D285B763-6B7F-44BC-8524-498C71A0B620}" destId="{50F9FFF8-E26A-419A-BEA1-FC228108C9B8}" srcOrd="0" destOrd="0" presId="urn:microsoft.com/office/officeart/2005/8/layout/orgChart1"/>
    <dgm:cxn modelId="{77640FA1-6E2F-483E-AA84-28BCC866C817}" type="presOf" srcId="{D285B763-6B7F-44BC-8524-498C71A0B620}" destId="{B9C4F247-F0FE-4001-968F-7965D69BC1EA}" srcOrd="1" destOrd="0" presId="urn:microsoft.com/office/officeart/2005/8/layout/orgChart1"/>
    <dgm:cxn modelId="{E2984AA4-05DF-4FF6-B25F-0BA6EEA0385E}" type="presOf" srcId="{16062630-C557-4F3C-AC72-883F0D004C2B}" destId="{FD2852BD-3D71-4226-AD3D-DBB7CD8242B8}" srcOrd="0" destOrd="0" presId="urn:microsoft.com/office/officeart/2005/8/layout/orgChart1"/>
    <dgm:cxn modelId="{9E350CB4-7740-49E8-96D3-34BBD4C6D69C}" type="presOf" srcId="{BC41B531-1D02-4DD5-8199-2A1013DD69EE}" destId="{61306BBE-E657-4D15-8308-84543C4541BA}" srcOrd="1" destOrd="0" presId="urn:microsoft.com/office/officeart/2005/8/layout/orgChart1"/>
    <dgm:cxn modelId="{5BF222C0-160E-4BF4-8BC2-0399E428D201}" srcId="{D285B763-6B7F-44BC-8524-498C71A0B620}" destId="{B36B91AF-B7C8-4151-95B8-99CB7D78FC4B}" srcOrd="0" destOrd="0" parTransId="{38D94949-B902-49A0-B670-B7AC4894997E}" sibTransId="{D303391C-C301-4753-8FCC-5EF14AE62BCB}"/>
    <dgm:cxn modelId="{D89127D2-FB19-4D26-9664-3070F1297526}" type="presOf" srcId="{B36B91AF-B7C8-4151-95B8-99CB7D78FC4B}" destId="{00B57E48-4E7B-4431-B6C1-8C82A07ADE05}" srcOrd="1" destOrd="0" presId="urn:microsoft.com/office/officeart/2005/8/layout/orgChart1"/>
    <dgm:cxn modelId="{450A49E7-6A2B-46A1-B453-DA9011B8570A}" type="presOf" srcId="{BC41B531-1D02-4DD5-8199-2A1013DD69EE}" destId="{3526BC3E-AFF1-4938-B986-A674E5A9882B}" srcOrd="0" destOrd="0" presId="urn:microsoft.com/office/officeart/2005/8/layout/orgChart1"/>
    <dgm:cxn modelId="{EE178FEA-3A45-4823-956A-E847B29ACDFC}" type="presOf" srcId="{E5A97690-5FC5-4BCF-AA9C-3EA0A6D7918C}" destId="{C728EF10-28C7-43DC-B82F-CF532F193B08}" srcOrd="0" destOrd="0" presId="urn:microsoft.com/office/officeart/2005/8/layout/orgChart1"/>
    <dgm:cxn modelId="{4022C9FA-2C94-49DA-9BB2-F729B6A6FFD7}" type="presParOf" srcId="{C728EF10-28C7-43DC-B82F-CF532F193B08}" destId="{6F18F30D-A623-4FDC-985A-B8A1A80097CB}" srcOrd="0" destOrd="0" presId="urn:microsoft.com/office/officeart/2005/8/layout/orgChart1"/>
    <dgm:cxn modelId="{CF5A3D2D-FAEF-4E26-A8C6-A7C0A6985FDC}" type="presParOf" srcId="{6F18F30D-A623-4FDC-985A-B8A1A80097CB}" destId="{4F0975CE-275C-4E74-BF48-1CEF93D8CCA0}" srcOrd="0" destOrd="0" presId="urn:microsoft.com/office/officeart/2005/8/layout/orgChart1"/>
    <dgm:cxn modelId="{DCEC4E78-6BF5-4233-8C7F-5E0087A16C35}" type="presParOf" srcId="{4F0975CE-275C-4E74-BF48-1CEF93D8CCA0}" destId="{3526BC3E-AFF1-4938-B986-A674E5A9882B}" srcOrd="0" destOrd="0" presId="urn:microsoft.com/office/officeart/2005/8/layout/orgChart1"/>
    <dgm:cxn modelId="{BE164A05-825C-4F9A-9805-F7EDD90B93CD}" type="presParOf" srcId="{4F0975CE-275C-4E74-BF48-1CEF93D8CCA0}" destId="{61306BBE-E657-4D15-8308-84543C4541BA}" srcOrd="1" destOrd="0" presId="urn:microsoft.com/office/officeart/2005/8/layout/orgChart1"/>
    <dgm:cxn modelId="{D4BFDB1E-CA53-48B4-85F6-210C16D0EC4A}" type="presParOf" srcId="{6F18F30D-A623-4FDC-985A-B8A1A80097CB}" destId="{5E7EDAA4-FAB9-416F-8697-D7077B7AAA91}" srcOrd="1" destOrd="0" presId="urn:microsoft.com/office/officeart/2005/8/layout/orgChart1"/>
    <dgm:cxn modelId="{BCB3BE61-28F8-41D8-A424-C801979EC934}" type="presParOf" srcId="{5E7EDAA4-FAB9-416F-8697-D7077B7AAA91}" destId="{C3EF4179-7649-4E96-9BA7-7B6616BF0ADB}" srcOrd="0" destOrd="0" presId="urn:microsoft.com/office/officeart/2005/8/layout/orgChart1"/>
    <dgm:cxn modelId="{9D872EC1-2AEE-4DD2-A07F-26B2EAE1E2FF}" type="presParOf" srcId="{5E7EDAA4-FAB9-416F-8697-D7077B7AAA91}" destId="{3C8974FE-05A9-4F13-A562-60F456DCDAAD}" srcOrd="1" destOrd="0" presId="urn:microsoft.com/office/officeart/2005/8/layout/orgChart1"/>
    <dgm:cxn modelId="{3CE24F00-BEF2-46AB-A528-7EEF467AE4EE}" type="presParOf" srcId="{3C8974FE-05A9-4F13-A562-60F456DCDAAD}" destId="{C407464F-8F10-4DE7-8602-588E36A7999B}" srcOrd="0" destOrd="0" presId="urn:microsoft.com/office/officeart/2005/8/layout/orgChart1"/>
    <dgm:cxn modelId="{64F936E1-C358-4341-B10D-38AC7FED6F72}" type="presParOf" srcId="{C407464F-8F10-4DE7-8602-588E36A7999B}" destId="{93CA089E-BE00-41D3-96F3-3C622E485E14}" srcOrd="0" destOrd="0" presId="urn:microsoft.com/office/officeart/2005/8/layout/orgChart1"/>
    <dgm:cxn modelId="{709535F9-08A1-4BEE-981E-D6567C590B11}" type="presParOf" srcId="{C407464F-8F10-4DE7-8602-588E36A7999B}" destId="{CDE32718-8581-4B76-AABE-BE148B52A074}" srcOrd="1" destOrd="0" presId="urn:microsoft.com/office/officeart/2005/8/layout/orgChart1"/>
    <dgm:cxn modelId="{5B09C2BC-A386-4AC4-BDBE-875AE0454A39}" type="presParOf" srcId="{3C8974FE-05A9-4F13-A562-60F456DCDAAD}" destId="{7A56F21D-4AF8-4DDE-8E25-951402C26A8F}" srcOrd="1" destOrd="0" presId="urn:microsoft.com/office/officeart/2005/8/layout/orgChart1"/>
    <dgm:cxn modelId="{994E30C6-829D-44F5-B376-0470429A7D93}" type="presParOf" srcId="{7A56F21D-4AF8-4DDE-8E25-951402C26A8F}" destId="{19D565D1-8FD0-44AA-B5D3-C8E6D4460D9A}" srcOrd="0" destOrd="0" presId="urn:microsoft.com/office/officeart/2005/8/layout/orgChart1"/>
    <dgm:cxn modelId="{99856AF6-A13B-4BFE-85C0-AFD5DF136D88}" type="presParOf" srcId="{7A56F21D-4AF8-4DDE-8E25-951402C26A8F}" destId="{F5185DD3-B7AA-4C44-A367-10B406593B84}" srcOrd="1" destOrd="0" presId="urn:microsoft.com/office/officeart/2005/8/layout/orgChart1"/>
    <dgm:cxn modelId="{491AED22-7545-4C47-8C9B-1793ADDBA964}" type="presParOf" srcId="{F5185DD3-B7AA-4C44-A367-10B406593B84}" destId="{7CF86E1C-1105-4D9C-AF9F-0E51A0BE08E9}" srcOrd="0" destOrd="0" presId="urn:microsoft.com/office/officeart/2005/8/layout/orgChart1"/>
    <dgm:cxn modelId="{D4796C17-7615-4764-831A-40054AB96BC4}" type="presParOf" srcId="{7CF86E1C-1105-4D9C-AF9F-0E51A0BE08E9}" destId="{FD2852BD-3D71-4226-AD3D-DBB7CD8242B8}" srcOrd="0" destOrd="0" presId="urn:microsoft.com/office/officeart/2005/8/layout/orgChart1"/>
    <dgm:cxn modelId="{20BE6275-9D86-49FF-8FE6-4AB2C774A752}" type="presParOf" srcId="{7CF86E1C-1105-4D9C-AF9F-0E51A0BE08E9}" destId="{0B309170-1DD4-481A-A6D5-4DDC8D8D0E7F}" srcOrd="1" destOrd="0" presId="urn:microsoft.com/office/officeart/2005/8/layout/orgChart1"/>
    <dgm:cxn modelId="{7E67228B-501B-4D85-8301-69D18B9A504B}" type="presParOf" srcId="{F5185DD3-B7AA-4C44-A367-10B406593B84}" destId="{CC620406-0F96-4F80-A51C-FCF92558C732}" srcOrd="1" destOrd="0" presId="urn:microsoft.com/office/officeart/2005/8/layout/orgChart1"/>
    <dgm:cxn modelId="{AD550E22-6C2A-4110-A7CD-6D54C841B8CD}" type="presParOf" srcId="{F5185DD3-B7AA-4C44-A367-10B406593B84}" destId="{355F9858-C408-4A77-86B8-ED0077EEC283}" srcOrd="2" destOrd="0" presId="urn:microsoft.com/office/officeart/2005/8/layout/orgChart1"/>
    <dgm:cxn modelId="{31CA62E2-FDBC-4254-A6F7-2D065CEFF017}" type="presParOf" srcId="{3C8974FE-05A9-4F13-A562-60F456DCDAAD}" destId="{326389B4-4C45-4A39-8DD2-D1786A7E9713}" srcOrd="2" destOrd="0" presId="urn:microsoft.com/office/officeart/2005/8/layout/orgChart1"/>
    <dgm:cxn modelId="{9F832214-C8C0-4EAA-A9DD-98913FAA8A67}" type="presParOf" srcId="{5E7EDAA4-FAB9-416F-8697-D7077B7AAA91}" destId="{1F1AC39B-C1D0-4561-B477-1BEB3410E223}" srcOrd="2" destOrd="0" presId="urn:microsoft.com/office/officeart/2005/8/layout/orgChart1"/>
    <dgm:cxn modelId="{20BBF59F-FEA9-4076-9506-6DD8A5E4B1EE}" type="presParOf" srcId="{5E7EDAA4-FAB9-416F-8697-D7077B7AAA91}" destId="{78AD179C-6A51-4A2B-8EFB-66278786A00B}" srcOrd="3" destOrd="0" presId="urn:microsoft.com/office/officeart/2005/8/layout/orgChart1"/>
    <dgm:cxn modelId="{98C00381-B8E9-4B03-997B-9DAFA64DB7F9}" type="presParOf" srcId="{78AD179C-6A51-4A2B-8EFB-66278786A00B}" destId="{BFE1FFA8-79D2-4F90-8807-BEA1F2B13A8C}" srcOrd="0" destOrd="0" presId="urn:microsoft.com/office/officeart/2005/8/layout/orgChart1"/>
    <dgm:cxn modelId="{3D1FF74D-C7AC-4DA1-8B96-A086FBAF99FA}" type="presParOf" srcId="{BFE1FFA8-79D2-4F90-8807-BEA1F2B13A8C}" destId="{50F9FFF8-E26A-419A-BEA1-FC228108C9B8}" srcOrd="0" destOrd="0" presId="urn:microsoft.com/office/officeart/2005/8/layout/orgChart1"/>
    <dgm:cxn modelId="{6EDDB1B8-7033-4A2A-AC1A-3AF3D9B994DF}" type="presParOf" srcId="{BFE1FFA8-79D2-4F90-8807-BEA1F2B13A8C}" destId="{B9C4F247-F0FE-4001-968F-7965D69BC1EA}" srcOrd="1" destOrd="0" presId="urn:microsoft.com/office/officeart/2005/8/layout/orgChart1"/>
    <dgm:cxn modelId="{53072271-2B5D-48A9-B9A0-F3ECA1958798}" type="presParOf" srcId="{78AD179C-6A51-4A2B-8EFB-66278786A00B}" destId="{00E2E6D7-D117-4DC8-A017-B7211210E95F}" srcOrd="1" destOrd="0" presId="urn:microsoft.com/office/officeart/2005/8/layout/orgChart1"/>
    <dgm:cxn modelId="{A244919F-41D1-4BE2-956D-A7615C3FD8C5}" type="presParOf" srcId="{00E2E6D7-D117-4DC8-A017-B7211210E95F}" destId="{23269B00-2C87-41C9-B141-9634DD665648}" srcOrd="0" destOrd="0" presId="urn:microsoft.com/office/officeart/2005/8/layout/orgChart1"/>
    <dgm:cxn modelId="{D358FAB6-646E-43AC-AF81-B4503C1707F1}" type="presParOf" srcId="{00E2E6D7-D117-4DC8-A017-B7211210E95F}" destId="{196DE2D9-AEB0-4F32-A81A-E318B96A9A9B}" srcOrd="1" destOrd="0" presId="urn:microsoft.com/office/officeart/2005/8/layout/orgChart1"/>
    <dgm:cxn modelId="{0543E8CE-9757-4088-B0B6-18F289CE9A15}" type="presParOf" srcId="{196DE2D9-AEB0-4F32-A81A-E318B96A9A9B}" destId="{A0BF7A2E-B7C2-40EE-8AFF-185E084E5A21}" srcOrd="0" destOrd="0" presId="urn:microsoft.com/office/officeart/2005/8/layout/orgChart1"/>
    <dgm:cxn modelId="{560308D2-9DFC-4771-8721-829D8BE7FF9A}" type="presParOf" srcId="{A0BF7A2E-B7C2-40EE-8AFF-185E084E5A21}" destId="{F61A0304-E4AE-4DED-B1BE-1FC1EEAD06B0}" srcOrd="0" destOrd="0" presId="urn:microsoft.com/office/officeart/2005/8/layout/orgChart1"/>
    <dgm:cxn modelId="{252C5A4E-F08B-43E5-BEC7-5F70F9EC1D6D}" type="presParOf" srcId="{A0BF7A2E-B7C2-40EE-8AFF-185E084E5A21}" destId="{00B57E48-4E7B-4431-B6C1-8C82A07ADE05}" srcOrd="1" destOrd="0" presId="urn:microsoft.com/office/officeart/2005/8/layout/orgChart1"/>
    <dgm:cxn modelId="{D412297A-BFD9-4A20-B2FC-862005500579}" type="presParOf" srcId="{196DE2D9-AEB0-4F32-A81A-E318B96A9A9B}" destId="{E5F0EBF9-FD76-4E2A-9290-FC870178C93C}" srcOrd="1" destOrd="0" presId="urn:microsoft.com/office/officeart/2005/8/layout/orgChart1"/>
    <dgm:cxn modelId="{DC2F6D00-3042-4B67-8D1D-8FD150E92983}" type="presParOf" srcId="{196DE2D9-AEB0-4F32-A81A-E318B96A9A9B}" destId="{64F43AB7-A94A-4310-BBDC-96C4AB5C9983}" srcOrd="2" destOrd="0" presId="urn:microsoft.com/office/officeart/2005/8/layout/orgChart1"/>
    <dgm:cxn modelId="{ED6F9C53-1238-4CA0-9214-A162E8A89DC6}" type="presParOf" srcId="{78AD179C-6A51-4A2B-8EFB-66278786A00B}" destId="{846FC75F-5378-4DC8-B94E-6AF4A0FC8EB2}" srcOrd="2" destOrd="0" presId="urn:microsoft.com/office/officeart/2005/8/layout/orgChart1"/>
    <dgm:cxn modelId="{6D44FA2B-7802-44A9-B8A0-6D2366A0E3E2}" type="presParOf" srcId="{6F18F30D-A623-4FDC-985A-B8A1A80097CB}" destId="{7040D9A1-321E-4588-8E51-62EA92DC319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DA0F7-0E90-4CF3-921A-6636818F8E5B}">
      <dsp:nvSpPr>
        <dsp:cNvPr id="0" name=""/>
        <dsp:cNvSpPr/>
      </dsp:nvSpPr>
      <dsp:spPr>
        <a:xfrm>
          <a:off x="2489200" y="1887641"/>
          <a:ext cx="1761127" cy="305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825"/>
              </a:lnTo>
              <a:lnTo>
                <a:pt x="1761127" y="152825"/>
              </a:lnTo>
              <a:lnTo>
                <a:pt x="1761127" y="30565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DF10B-3217-47CF-A86C-E80B59A800F1}">
      <dsp:nvSpPr>
        <dsp:cNvPr id="0" name=""/>
        <dsp:cNvSpPr/>
      </dsp:nvSpPr>
      <dsp:spPr>
        <a:xfrm>
          <a:off x="2443480" y="1887641"/>
          <a:ext cx="91440" cy="3056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565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0EF84-12ED-44F1-845E-39C8619363AF}">
      <dsp:nvSpPr>
        <dsp:cNvPr id="0" name=""/>
        <dsp:cNvSpPr/>
      </dsp:nvSpPr>
      <dsp:spPr>
        <a:xfrm>
          <a:off x="728072" y="1887641"/>
          <a:ext cx="1761127" cy="305650"/>
        </a:xfrm>
        <a:custGeom>
          <a:avLst/>
          <a:gdLst/>
          <a:ahLst/>
          <a:cxnLst/>
          <a:rect l="0" t="0" r="0" b="0"/>
          <a:pathLst>
            <a:path>
              <a:moveTo>
                <a:pt x="1761127" y="0"/>
              </a:moveTo>
              <a:lnTo>
                <a:pt x="1761127" y="152825"/>
              </a:lnTo>
              <a:lnTo>
                <a:pt x="0" y="152825"/>
              </a:lnTo>
              <a:lnTo>
                <a:pt x="0" y="30565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5EC9-F780-4BBD-B764-9A5EB60B69E3}">
      <dsp:nvSpPr>
        <dsp:cNvPr id="0" name=""/>
        <dsp:cNvSpPr/>
      </dsp:nvSpPr>
      <dsp:spPr>
        <a:xfrm>
          <a:off x="2125330" y="1159903"/>
          <a:ext cx="727738" cy="7277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9E580-0268-4560-BC38-61B5BCC96E47}">
      <dsp:nvSpPr>
        <dsp:cNvPr id="0" name=""/>
        <dsp:cNvSpPr/>
      </dsp:nvSpPr>
      <dsp:spPr>
        <a:xfrm>
          <a:off x="2125330" y="1159903"/>
          <a:ext cx="727738" cy="7277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7C97A-5D00-4702-9A87-1A9A4DAD541D}">
      <dsp:nvSpPr>
        <dsp:cNvPr id="0" name=""/>
        <dsp:cNvSpPr/>
      </dsp:nvSpPr>
      <dsp:spPr>
        <a:xfrm>
          <a:off x="1761461" y="1290896"/>
          <a:ext cx="1455477" cy="46575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내부데이터</a:t>
          </a:r>
        </a:p>
      </dsp:txBody>
      <dsp:txXfrm>
        <a:off x="1761461" y="1290896"/>
        <a:ext cx="1455477" cy="465752"/>
      </dsp:txXfrm>
    </dsp:sp>
    <dsp:sp modelId="{2A085CA4-6A34-4120-B1D5-84318C1FF8D5}">
      <dsp:nvSpPr>
        <dsp:cNvPr id="0" name=""/>
        <dsp:cNvSpPr/>
      </dsp:nvSpPr>
      <dsp:spPr>
        <a:xfrm>
          <a:off x="364203" y="2193292"/>
          <a:ext cx="727738" cy="7277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A7FBA-8C51-4C03-9735-6B1D49773FA0}">
      <dsp:nvSpPr>
        <dsp:cNvPr id="0" name=""/>
        <dsp:cNvSpPr/>
      </dsp:nvSpPr>
      <dsp:spPr>
        <a:xfrm>
          <a:off x="364203" y="2193292"/>
          <a:ext cx="727738" cy="7277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0EA04-1E38-417E-8883-D106BC0F01CE}">
      <dsp:nvSpPr>
        <dsp:cNvPr id="0" name=""/>
        <dsp:cNvSpPr/>
      </dsp:nvSpPr>
      <dsp:spPr>
        <a:xfrm>
          <a:off x="334" y="2324285"/>
          <a:ext cx="1455477" cy="46575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수주데이터</a:t>
          </a:r>
        </a:p>
      </dsp:txBody>
      <dsp:txXfrm>
        <a:off x="334" y="2324285"/>
        <a:ext cx="1455477" cy="465752"/>
      </dsp:txXfrm>
    </dsp:sp>
    <dsp:sp modelId="{53793796-B423-4025-A8EE-950B6949529B}">
      <dsp:nvSpPr>
        <dsp:cNvPr id="0" name=""/>
        <dsp:cNvSpPr/>
      </dsp:nvSpPr>
      <dsp:spPr>
        <a:xfrm>
          <a:off x="2125330" y="2193292"/>
          <a:ext cx="727738" cy="7277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DE80C-6D0A-4AE4-A08C-584984DA6F27}">
      <dsp:nvSpPr>
        <dsp:cNvPr id="0" name=""/>
        <dsp:cNvSpPr/>
      </dsp:nvSpPr>
      <dsp:spPr>
        <a:xfrm>
          <a:off x="2125330" y="2193292"/>
          <a:ext cx="727738" cy="7277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35DAE-019D-4C34-AB96-511C5256DA37}">
      <dsp:nvSpPr>
        <dsp:cNvPr id="0" name=""/>
        <dsp:cNvSpPr/>
      </dsp:nvSpPr>
      <dsp:spPr>
        <a:xfrm>
          <a:off x="1761461" y="2324285"/>
          <a:ext cx="1455477" cy="46575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발주데이터</a:t>
          </a:r>
        </a:p>
      </dsp:txBody>
      <dsp:txXfrm>
        <a:off x="1761461" y="2324285"/>
        <a:ext cx="1455477" cy="465752"/>
      </dsp:txXfrm>
    </dsp:sp>
    <dsp:sp modelId="{8C4BD8E7-83FA-4168-A7F2-59A0E0449EA3}">
      <dsp:nvSpPr>
        <dsp:cNvPr id="0" name=""/>
        <dsp:cNvSpPr/>
      </dsp:nvSpPr>
      <dsp:spPr>
        <a:xfrm>
          <a:off x="3886457" y="2193292"/>
          <a:ext cx="727738" cy="7277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89227-EEC7-4044-A663-0669B341F0B4}">
      <dsp:nvSpPr>
        <dsp:cNvPr id="0" name=""/>
        <dsp:cNvSpPr/>
      </dsp:nvSpPr>
      <dsp:spPr>
        <a:xfrm>
          <a:off x="3886457" y="2193292"/>
          <a:ext cx="727738" cy="7277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70AAF-8D60-4BF4-9EB8-5C24520BE6D6}">
      <dsp:nvSpPr>
        <dsp:cNvPr id="0" name=""/>
        <dsp:cNvSpPr/>
      </dsp:nvSpPr>
      <dsp:spPr>
        <a:xfrm>
          <a:off x="3522588" y="2324285"/>
          <a:ext cx="1455477" cy="46575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원자재데이터</a:t>
          </a:r>
        </a:p>
      </dsp:txBody>
      <dsp:txXfrm>
        <a:off x="3522588" y="2324285"/>
        <a:ext cx="1455477" cy="465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69B00-2C87-41C9-B141-9634DD665648}">
      <dsp:nvSpPr>
        <dsp:cNvPr id="0" name=""/>
        <dsp:cNvSpPr/>
      </dsp:nvSpPr>
      <dsp:spPr>
        <a:xfrm>
          <a:off x="2329368" y="2388835"/>
          <a:ext cx="266715" cy="81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927"/>
              </a:lnTo>
              <a:lnTo>
                <a:pt x="266715" y="817927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AC39B-C1D0-4561-B477-1BEB3410E223}">
      <dsp:nvSpPr>
        <dsp:cNvPr id="0" name=""/>
        <dsp:cNvSpPr/>
      </dsp:nvSpPr>
      <dsp:spPr>
        <a:xfrm>
          <a:off x="1964857" y="1126382"/>
          <a:ext cx="1075752" cy="373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700"/>
              </a:lnTo>
              <a:lnTo>
                <a:pt x="1075752" y="186700"/>
              </a:lnTo>
              <a:lnTo>
                <a:pt x="1075752" y="3734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565D1-8FD0-44AA-B5D3-C8E6D4460D9A}">
      <dsp:nvSpPr>
        <dsp:cNvPr id="0" name=""/>
        <dsp:cNvSpPr/>
      </dsp:nvSpPr>
      <dsp:spPr>
        <a:xfrm>
          <a:off x="177863" y="2388835"/>
          <a:ext cx="266715" cy="81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927"/>
              </a:lnTo>
              <a:lnTo>
                <a:pt x="266715" y="817927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F4179-7649-4E96-9BA7-7B6616BF0ADB}">
      <dsp:nvSpPr>
        <dsp:cNvPr id="0" name=""/>
        <dsp:cNvSpPr/>
      </dsp:nvSpPr>
      <dsp:spPr>
        <a:xfrm>
          <a:off x="889104" y="1126382"/>
          <a:ext cx="1075752" cy="373401"/>
        </a:xfrm>
        <a:custGeom>
          <a:avLst/>
          <a:gdLst/>
          <a:ahLst/>
          <a:cxnLst/>
          <a:rect l="0" t="0" r="0" b="0"/>
          <a:pathLst>
            <a:path>
              <a:moveTo>
                <a:pt x="1075752" y="0"/>
              </a:moveTo>
              <a:lnTo>
                <a:pt x="1075752" y="186700"/>
              </a:lnTo>
              <a:lnTo>
                <a:pt x="0" y="186700"/>
              </a:lnTo>
              <a:lnTo>
                <a:pt x="0" y="3734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BC3E-AFF1-4938-B986-A674E5A9882B}">
      <dsp:nvSpPr>
        <dsp:cNvPr id="0" name=""/>
        <dsp:cNvSpPr/>
      </dsp:nvSpPr>
      <dsp:spPr>
        <a:xfrm>
          <a:off x="1075805" y="237331"/>
          <a:ext cx="1778102" cy="8890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외부데이터</a:t>
          </a:r>
        </a:p>
      </dsp:txBody>
      <dsp:txXfrm>
        <a:off x="1075805" y="237331"/>
        <a:ext cx="1778102" cy="889051"/>
      </dsp:txXfrm>
    </dsp:sp>
    <dsp:sp modelId="{93CA089E-BE00-41D3-96F3-3C622E485E14}">
      <dsp:nvSpPr>
        <dsp:cNvPr id="0" name=""/>
        <dsp:cNvSpPr/>
      </dsp:nvSpPr>
      <dsp:spPr>
        <a:xfrm>
          <a:off x="53" y="1499784"/>
          <a:ext cx="1778102" cy="8890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날씨데이터</a:t>
          </a:r>
        </a:p>
      </dsp:txBody>
      <dsp:txXfrm>
        <a:off x="53" y="1499784"/>
        <a:ext cx="1778102" cy="889051"/>
      </dsp:txXfrm>
    </dsp:sp>
    <dsp:sp modelId="{FD2852BD-3D71-4226-AD3D-DBB7CD8242B8}">
      <dsp:nvSpPr>
        <dsp:cNvPr id="0" name=""/>
        <dsp:cNvSpPr/>
      </dsp:nvSpPr>
      <dsp:spPr>
        <a:xfrm>
          <a:off x="444579" y="2762237"/>
          <a:ext cx="1778102" cy="8890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/>
            <a:t>습도와 온도</a:t>
          </a:r>
          <a:r>
            <a:rPr lang="ko-KR" altLang="en-US" sz="1000" kern="1200" dirty="0"/>
            <a:t>에 따른 생산과정 및 제조 속도 상이</a:t>
          </a:r>
        </a:p>
      </dsp:txBody>
      <dsp:txXfrm>
        <a:off x="444579" y="2762237"/>
        <a:ext cx="1778102" cy="889051"/>
      </dsp:txXfrm>
    </dsp:sp>
    <dsp:sp modelId="{50F9FFF8-E26A-419A-BEA1-FC228108C9B8}">
      <dsp:nvSpPr>
        <dsp:cNvPr id="0" name=""/>
        <dsp:cNvSpPr/>
      </dsp:nvSpPr>
      <dsp:spPr>
        <a:xfrm>
          <a:off x="2151557" y="1499784"/>
          <a:ext cx="1778102" cy="8890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경제지수</a:t>
          </a:r>
        </a:p>
      </dsp:txBody>
      <dsp:txXfrm>
        <a:off x="2151557" y="1499784"/>
        <a:ext cx="1778102" cy="889051"/>
      </dsp:txXfrm>
    </dsp:sp>
    <dsp:sp modelId="{F61A0304-E4AE-4DED-B1BE-1FC1EEAD06B0}">
      <dsp:nvSpPr>
        <dsp:cNvPr id="0" name=""/>
        <dsp:cNvSpPr/>
      </dsp:nvSpPr>
      <dsp:spPr>
        <a:xfrm>
          <a:off x="2596083" y="2762237"/>
          <a:ext cx="1778102" cy="8890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콘크리트 혼합제는 주로 건설업에 사용되어 건설지수와 생산량 사이에 상관관계가 높음</a:t>
          </a:r>
        </a:p>
      </dsp:txBody>
      <dsp:txXfrm>
        <a:off x="2596083" y="2762237"/>
        <a:ext cx="1778102" cy="88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CE2BB-7648-4FF0-AB6D-603FBBD598D5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04BD2-EB74-41DB-B199-5BF0DDC3C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2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927100" y="4784725"/>
            <a:ext cx="5092700" cy="4545013"/>
          </a:xfrm>
          <a:prstGeom prst="rect">
            <a:avLst/>
          </a:prstGeom>
        </p:spPr>
        <p:txBody>
          <a:bodyPr spcFirstLastPara="1" wrap="square" lIns="94700" tIns="48975" rIns="94700" bIns="48975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77875"/>
            <a:ext cx="6673850" cy="3754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69554-863E-4625-B931-5F9CA891F8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43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29D2-641F-76A3-0AC3-1571DFDA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2CFC-1C24-C3B5-A730-E539D68C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3A51-D8E6-CDD3-13A7-2C3135C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D8297-2C5A-328F-9D32-2AB5837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E2180-6DDA-398A-B071-E507C1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06F-2B63-C754-D11E-E5693E3A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24FC9-AEF6-7406-C640-EFF76F71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248D-5810-DAAE-4837-11289045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E49D5-FE43-C052-5F50-D369724C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3ACC-51E8-10A9-E348-81350C2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42F7BF-B7FB-08CC-CF5C-773920E15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304000-43FD-470A-C13B-9D78B9B04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1C87-8E75-55B4-83F8-CE72A3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7345-CA58-9FAF-B163-2DD8F92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323BD-1E25-1210-429F-A610B68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0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EC5F-4E42-EC41-BD68-01917F75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8C37F-5047-68E8-8058-BDA22581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5BAA-25A2-2641-9EC0-A06C62C9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6AC3-2253-56A1-4792-4F6306F2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3EB-70E8-0117-D5B4-5302ACC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3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F891-DA36-60DC-B450-20B7CB8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0A24B-9917-4063-72D6-779F775D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B865-1EED-8566-570B-8660F22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452C-5EC7-7F4D-9334-B7458217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26D99-2CC4-89B9-F899-4F6FE4E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4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0145D-BF02-C6F4-F8C3-B3EA6368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AFBE5-1971-512C-9D02-82DE1C535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5E81F-60AC-8CFB-0BCB-50F69F27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F9A91-4F30-FCD8-5434-7A7E6992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14D98-C8A2-1B23-9EF9-8FD729E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7BE6D-D99F-40A8-88B8-D6ED4D1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A73E-A9CF-A12C-55BB-79256227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DBD96-9664-EB12-7B35-B2ECFA3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1A7277-5E90-427F-D3B0-C6EF4F1F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35D9C-3F53-5C7D-A227-F18B14BC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1CE9F-2CC6-5523-17C0-5D64668F9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6ABBF6-CB49-3C76-5088-59C9544E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06CE0-F459-2CDB-52BE-E4521F3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838382-A41D-4357-C4CB-F9678C3F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6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906A-7A3B-71BE-3CE3-9862571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F9AE-49CC-6569-F779-C3F23F3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E1598-603F-E760-7FA9-818FFDDB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329A5-012E-5FDF-11EA-CFE432B2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BB5DD-D0F3-0EBB-77A7-EE584C3D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06215-BB2A-961E-E226-6A17C0C7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0EB3B-56F4-C463-1E0C-7E0ACD3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9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8DFB8-20EA-C4D4-EEBB-61106F5C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1ED6-B20B-AC77-2E10-88AB695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D2B41-26D5-A11E-2498-5153201F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7FD92-A747-FBB0-9A00-2C68C26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C355F-B0C2-5B67-B31B-FBEE5F1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AD117-4FFF-68EB-96DF-79E59CB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9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A1C9-18B4-5B86-C25C-FC86D193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FDBA1-78B9-7B2E-FF7F-30CE323BA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1E84C-9302-57EB-2774-D92BE168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77859-6988-8396-D3E3-CBF5AE1E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7906E-FE16-1BB3-F49C-8A6A2D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A49E-C604-4B9A-5551-ACD87161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BF636-C9CD-B9BA-F0B7-27A8EA2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C200A-64D7-47D8-F353-CA1440B0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8D648-BB54-87CE-F7FB-952F31637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FBBFB-1377-CE93-E5B2-0C392CA5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0BA5E-3D7B-2C6F-8F3F-920E97DB3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fif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jf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B7F376-30B2-168E-4782-8B5F52409327}"/>
              </a:ext>
            </a:extLst>
          </p:cNvPr>
          <p:cNvSpPr txBox="1"/>
          <p:nvPr/>
        </p:nvSpPr>
        <p:spPr>
          <a:xfrm>
            <a:off x="1951275" y="2692400"/>
            <a:ext cx="8289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수요예측 솔루션 기반 </a:t>
            </a:r>
            <a:endParaRPr lang="en-US" altLang="ko-KR" dirty="0"/>
          </a:p>
          <a:p>
            <a:pPr algn="ctr"/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생산발주 프로세스 최적화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9F634-1699-FEBD-1CFB-ED618882D1F6}"/>
              </a:ext>
            </a:extLst>
          </p:cNvPr>
          <p:cNvSpPr txBox="1"/>
          <p:nvPr/>
        </p:nvSpPr>
        <p:spPr>
          <a:xfrm>
            <a:off x="8182078" y="3892729"/>
            <a:ext cx="296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Team. </a:t>
            </a:r>
            <a:r>
              <a:rPr lang="en-US" altLang="ko-KR" sz="1400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Futurecast</a:t>
            </a:r>
            <a:endParaRPr lang="ko-KR" altLang="en-US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70164E-0CF1-4D9E-B1C5-1E8AE5EE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2000" pressure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5B0706-C064-41F8-A412-B7CF89D18D8C}"/>
              </a:ext>
            </a:extLst>
          </p:cNvPr>
          <p:cNvSpPr/>
          <p:nvPr/>
        </p:nvSpPr>
        <p:spPr>
          <a:xfrm>
            <a:off x="8288423" y="1073355"/>
            <a:ext cx="3096286" cy="262253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9EAAA-D5DC-4684-AAF4-1501ECC71D52}"/>
              </a:ext>
            </a:extLst>
          </p:cNvPr>
          <p:cNvSpPr txBox="1"/>
          <p:nvPr/>
        </p:nvSpPr>
        <p:spPr>
          <a:xfrm>
            <a:off x="8354698" y="1430516"/>
            <a:ext cx="2963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: APS System</a:t>
            </a:r>
          </a:p>
          <a:p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생산 및 공급망 관리를 위한 고급 계획 및 일정 관리 시스템입니다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APS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시스템은 기업의 생산 및 공급망 활동에 대한 종합적인 시각을 제공하여 효율성과 생산성을 향상시키는 데 기여합니다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endParaRPr lang="en-US" altLang="ko-KR" sz="11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재고를 최소화하고 고객 서비스 수준을 유지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035AC-F79A-47FB-AD5F-79101AC11ADE}"/>
              </a:ext>
            </a:extLst>
          </p:cNvPr>
          <p:cNvSpPr txBox="1"/>
          <p:nvPr/>
        </p:nvSpPr>
        <p:spPr>
          <a:xfrm>
            <a:off x="346330" y="4579465"/>
            <a:ext cx="7388561" cy="1519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7000"/>
                    </a:srgbClr>
                  </a:outerShdw>
                </a:effectLst>
              </a:rPr>
              <a:t>수요예측 솔루션 기반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7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8000"/>
                    </a:srgbClr>
                  </a:outerShdw>
                </a:effectLst>
              </a:rPr>
              <a:t>생산발주 프로세스 최적화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8000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655C5A-A602-462C-8B22-AEB504B25429}"/>
              </a:ext>
            </a:extLst>
          </p:cNvPr>
          <p:cNvCxnSpPr/>
          <p:nvPr/>
        </p:nvCxnSpPr>
        <p:spPr>
          <a:xfrm>
            <a:off x="476909" y="5121062"/>
            <a:ext cx="24897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E5477A-AC41-4648-828E-7AEDAA2170FA}"/>
              </a:ext>
            </a:extLst>
          </p:cNvPr>
          <p:cNvCxnSpPr/>
          <p:nvPr/>
        </p:nvCxnSpPr>
        <p:spPr>
          <a:xfrm flipV="1">
            <a:off x="476909" y="6098663"/>
            <a:ext cx="7007383" cy="72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0E69A7-FD1C-4D1C-8404-E4F1CEFEE85A}"/>
              </a:ext>
            </a:extLst>
          </p:cNvPr>
          <p:cNvSpPr txBox="1"/>
          <p:nvPr/>
        </p:nvSpPr>
        <p:spPr>
          <a:xfrm>
            <a:off x="9310611" y="853434"/>
            <a:ext cx="220511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A</a:t>
            </a:r>
            <a:r>
              <a:rPr lang="en-US" altLang="ko-KR" sz="1100" dirty="0">
                <a:solidFill>
                  <a:schemeClr val="bg1"/>
                </a:solidFill>
              </a:rPr>
              <a:t>dvanced </a:t>
            </a:r>
            <a:r>
              <a:rPr lang="en-US" altLang="ko-KR" sz="1100" b="1" dirty="0">
                <a:solidFill>
                  <a:schemeClr val="bg1"/>
                </a:solidFill>
              </a:rPr>
              <a:t>P</a:t>
            </a:r>
            <a:r>
              <a:rPr lang="en-US" altLang="ko-KR" sz="1100" dirty="0">
                <a:solidFill>
                  <a:schemeClr val="bg1"/>
                </a:solidFill>
              </a:rPr>
              <a:t>lanning </a:t>
            </a:r>
            <a:r>
              <a:rPr lang="en-US" altLang="ko-KR" sz="1100" b="1" dirty="0">
                <a:solidFill>
                  <a:schemeClr val="bg1"/>
                </a:solidFill>
              </a:rPr>
              <a:t>S</a:t>
            </a:r>
            <a:r>
              <a:rPr lang="en-US" altLang="ko-KR" sz="1100" dirty="0">
                <a:solidFill>
                  <a:schemeClr val="bg1"/>
                </a:solidFill>
              </a:rPr>
              <a:t>cheduling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5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B81BAB-B57D-4F29-9E6B-E0C7FE8C8905}"/>
              </a:ext>
            </a:extLst>
          </p:cNvPr>
          <p:cNvSpPr txBox="1">
            <a:spLocks/>
          </p:cNvSpPr>
          <p:nvPr/>
        </p:nvSpPr>
        <p:spPr>
          <a:xfrm>
            <a:off x="465973" y="577192"/>
            <a:ext cx="3191627" cy="465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분석 환경  및  활용  라이브러리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D289C-EBD4-4C15-9727-C9245D1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25" y="2049718"/>
            <a:ext cx="2049694" cy="668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FFA68-014F-498B-BE04-99741FFC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0" y="1544020"/>
            <a:ext cx="742247" cy="77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E1F86-7234-48BC-8BF4-A550C77B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487" y="5094535"/>
            <a:ext cx="2175045" cy="71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E3C67-1B0C-49C1-AA63-FB1750AE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023" y="5121184"/>
            <a:ext cx="2286396" cy="608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86A6B-D2D4-4980-8BFF-5D4E3E1F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118" y="3980940"/>
            <a:ext cx="1516328" cy="876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CA61E-5C1F-4D36-AD10-149C952FC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8" y="1832155"/>
            <a:ext cx="1578552" cy="1232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A2257-7F19-9ACD-B003-1E87E5C3244F}"/>
              </a:ext>
            </a:extLst>
          </p:cNvPr>
          <p:cNvSpPr/>
          <p:nvPr/>
        </p:nvSpPr>
        <p:spPr>
          <a:xfrm>
            <a:off x="6264697" y="1216614"/>
            <a:ext cx="4777581" cy="230246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92B05-820A-CA12-7CE1-10C257979EE6}"/>
              </a:ext>
            </a:extLst>
          </p:cNvPr>
          <p:cNvSpPr txBox="1"/>
          <p:nvPr/>
        </p:nvSpPr>
        <p:spPr>
          <a:xfrm>
            <a:off x="6470417" y="1039930"/>
            <a:ext cx="11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개발 환경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59E0E0-809E-630A-4CA5-65A8D9D9F39F}"/>
              </a:ext>
            </a:extLst>
          </p:cNvPr>
          <p:cNvSpPr/>
          <p:nvPr/>
        </p:nvSpPr>
        <p:spPr>
          <a:xfrm>
            <a:off x="637475" y="3849863"/>
            <a:ext cx="11312957" cy="21871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5CE279-7556-B8A2-B5BF-42EDE9423EFF}"/>
              </a:ext>
            </a:extLst>
          </p:cNvPr>
          <p:cNvSpPr/>
          <p:nvPr/>
        </p:nvSpPr>
        <p:spPr>
          <a:xfrm>
            <a:off x="881915" y="1509965"/>
            <a:ext cx="4852502" cy="1846802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7D3C9-462B-C9B4-6541-74F98FBBA18A}"/>
              </a:ext>
            </a:extLst>
          </p:cNvPr>
          <p:cNvSpPr txBox="1"/>
          <p:nvPr/>
        </p:nvSpPr>
        <p:spPr>
          <a:xfrm>
            <a:off x="947438" y="1383489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분석 언어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061CB9E3-DB57-BCB7-7EEE-DE338927E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05" y="2523633"/>
            <a:ext cx="901540" cy="901540"/>
          </a:xfrm>
          <a:prstGeom prst="rect">
            <a:avLst/>
          </a:prstGeom>
        </p:spPr>
      </p:pic>
      <p:pic>
        <p:nvPicPr>
          <p:cNvPr id="45" name="그림 4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90775D26-BDD5-40C6-180C-257989708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69" y="2548002"/>
            <a:ext cx="1554854" cy="874606"/>
          </a:xfrm>
          <a:prstGeom prst="rect">
            <a:avLst/>
          </a:prstGeom>
        </p:spPr>
      </p:pic>
      <p:pic>
        <p:nvPicPr>
          <p:cNvPr id="4" name="그림 3" descr="해양 포유류, 포유류, 창의성이(가) 표시된 사진&#10;&#10;자동 생성된 설명">
            <a:extLst>
              <a:ext uri="{FF2B5EF4-FFF2-40B4-BE49-F238E27FC236}">
                <a16:creationId xmlns:a16="http://schemas.microsoft.com/office/drawing/2014/main" id="{3D10CD03-53FC-ADB4-5A9E-6500263AB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0837" y="1386508"/>
            <a:ext cx="984723" cy="94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151141-A2E3-6A6E-8FBF-13D8E39EF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0243" y="1333751"/>
            <a:ext cx="1312497" cy="1312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0707D-0303-B889-2C8B-85594FCDF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8264" y="4068987"/>
            <a:ext cx="1750761" cy="781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E2198-34B2-49EF-A768-6EB31E314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0" y="3952627"/>
            <a:ext cx="2460830" cy="1168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A2785-4F1D-45DE-8CF6-06B02AD8C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25" y="2539724"/>
            <a:ext cx="1975758" cy="8256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FFA118-672B-E2A1-FDDB-7E0A4DF068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7096" y="5130158"/>
            <a:ext cx="1473741" cy="6271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C4CEC6-DAD3-09B0-6AC4-994885E282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2375" y="4698221"/>
            <a:ext cx="1825870" cy="1168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F2D38E-EF0E-929A-1A8E-C76C194C5F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315" y="3924521"/>
            <a:ext cx="1750761" cy="10212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0CA19-F5E4-2926-64D3-C1B0E73501F1}"/>
              </a:ext>
            </a:extLst>
          </p:cNvPr>
          <p:cNvSpPr txBox="1"/>
          <p:nvPr/>
        </p:nvSpPr>
        <p:spPr>
          <a:xfrm>
            <a:off x="1163669" y="3627878"/>
            <a:ext cx="318436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라이브러리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프레임워크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6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76E5C-59DF-3CC5-53B4-B12D5BA70D34}"/>
              </a:ext>
            </a:extLst>
          </p:cNvPr>
          <p:cNvSpPr txBox="1"/>
          <p:nvPr/>
        </p:nvSpPr>
        <p:spPr>
          <a:xfrm>
            <a:off x="1054100" y="393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29B60-9295-4271-9250-A9AA96093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4"/>
                    </a14:imgEffect>
                    <a14:imgEffect>
                      <a14:colorTemperature colorTemp="507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3" r="-1" b="42103"/>
          <a:stretch/>
        </p:blipFill>
        <p:spPr>
          <a:xfrm>
            <a:off x="-12000" y="0"/>
            <a:ext cx="12204000" cy="2844000"/>
          </a:xfrm>
          <a:prstGeom prst="rect">
            <a:avLst/>
          </a:prstGeom>
          <a:effectLst>
            <a:outerShdw blurRad="685800" dist="279400" dir="5400000" sx="1000" sy="1000" algn="ctr" rotWithShape="0">
              <a:srgbClr val="000000"/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16D2E-B2B7-42FB-9E07-C6420431B462}"/>
              </a:ext>
            </a:extLst>
          </p:cNvPr>
          <p:cNvSpPr txBox="1"/>
          <p:nvPr/>
        </p:nvSpPr>
        <p:spPr>
          <a:xfrm>
            <a:off x="3482106" y="2192325"/>
            <a:ext cx="4917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76200" dir="13140000" algn="tl">
                    <a:schemeClr val="tx1">
                      <a:lumMod val="65000"/>
                      <a:lumOff val="35000"/>
                    </a:schemeClr>
                  </a:outerShdw>
                </a:effectLst>
              </a:rPr>
              <a:t>Team. </a:t>
            </a:r>
            <a:r>
              <a:rPr lang="en-US" altLang="ko-KR" sz="4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76200" dir="13140000" algn="tl">
                    <a:schemeClr val="tx1">
                      <a:lumMod val="65000"/>
                      <a:lumOff val="35000"/>
                    </a:schemeClr>
                  </a:outerShdw>
                </a:effectLst>
              </a:rPr>
              <a:t>FutureCast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76200" dir="13140000" algn="tl">
                  <a:schemeClr val="tx1">
                    <a:lumMod val="65000"/>
                    <a:lumOff val="35000"/>
                  </a:schemeClr>
                </a:outerShdw>
              </a:effectLst>
            </a:endParaRP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7D36789F-B79F-4701-A5AA-DE029E3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0812" y="3023322"/>
            <a:ext cx="1039941" cy="1039941"/>
          </a:xfrm>
          <a:prstGeom prst="rect">
            <a:avLst/>
          </a:prstGeom>
        </p:spPr>
      </p:pic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83BAE6F8-EEAA-4BA1-945F-86BFF3561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2925" y="3023322"/>
            <a:ext cx="1039941" cy="1039941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AADBB9E9-4A2A-4B0D-9949-5DC1EEC47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5038" y="3023322"/>
            <a:ext cx="1039941" cy="1039941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32811AF8-AB18-49F2-AEEA-7A8A7A10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116" y="3023322"/>
            <a:ext cx="1039941" cy="1039941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94A6FFC6-8B4F-482C-B8D2-DEDE14FD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193" y="3023322"/>
            <a:ext cx="1039941" cy="1039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B32C34-7714-44C7-B7E4-322A11DECF25}"/>
              </a:ext>
            </a:extLst>
          </p:cNvPr>
          <p:cNvSpPr txBox="1"/>
          <p:nvPr/>
        </p:nvSpPr>
        <p:spPr>
          <a:xfrm>
            <a:off x="1749313" y="4057919"/>
            <a:ext cx="135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팀장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남 동연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DA7F-DBCA-485A-BB0A-61BBE2B44132}"/>
              </a:ext>
            </a:extLst>
          </p:cNvPr>
          <p:cNvSpPr txBox="1"/>
          <p:nvPr/>
        </p:nvSpPr>
        <p:spPr>
          <a:xfrm>
            <a:off x="3843436" y="40579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 정현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4D9C7-5532-486B-9B65-908F746C7474}"/>
              </a:ext>
            </a:extLst>
          </p:cNvPr>
          <p:cNvSpPr txBox="1"/>
          <p:nvPr/>
        </p:nvSpPr>
        <p:spPr>
          <a:xfrm>
            <a:off x="5505489" y="40579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인혁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9B380-96E6-465F-9289-D4F0CE3B331F}"/>
              </a:ext>
            </a:extLst>
          </p:cNvPr>
          <p:cNvSpPr txBox="1"/>
          <p:nvPr/>
        </p:nvSpPr>
        <p:spPr>
          <a:xfrm>
            <a:off x="7243520" y="40579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 태현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32DEFD-5D13-4A7F-8F04-2212DFD68224}"/>
              </a:ext>
            </a:extLst>
          </p:cNvPr>
          <p:cNvSpPr txBox="1"/>
          <p:nvPr/>
        </p:nvSpPr>
        <p:spPr>
          <a:xfrm>
            <a:off x="8991704" y="40579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옥 유리</a:t>
            </a:r>
          </a:p>
        </p:txBody>
      </p:sp>
    </p:spTree>
    <p:extLst>
      <p:ext uri="{BB962C8B-B14F-4D97-AF65-F5344CB8AC3E}">
        <p14:creationId xmlns:p14="http://schemas.microsoft.com/office/powerpoint/2010/main" val="126494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11" name="그림 10" descr="지상, 야외, 신발, 사람이(가) 표시된 사진&#10;&#10;자동 생성된 설명">
            <a:extLst>
              <a:ext uri="{FF2B5EF4-FFF2-40B4-BE49-F238E27FC236}">
                <a16:creationId xmlns:a16="http://schemas.microsoft.com/office/drawing/2014/main" id="{7045FE11-8BD9-1D55-3799-B15CBF8B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14572" r="-497" b="1136"/>
          <a:stretch/>
        </p:blipFill>
        <p:spPr>
          <a:xfrm>
            <a:off x="-3024000" y="17260"/>
            <a:ext cx="12188932" cy="6857990"/>
          </a:xfrm>
          <a:prstGeom prst="rect">
            <a:avLst/>
          </a:prstGeom>
          <a:solidFill>
            <a:schemeClr val="tx1"/>
          </a:solidFill>
          <a:effectLst>
            <a:softEdge rad="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6B96-4899-FEF8-0164-731C9901736D}"/>
              </a:ext>
            </a:extLst>
          </p:cNvPr>
          <p:cNvSpPr/>
          <p:nvPr/>
        </p:nvSpPr>
        <p:spPr>
          <a:xfrm>
            <a:off x="7104117" y="1015722"/>
            <a:ext cx="4681482" cy="4911549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1335C-73A0-5537-7816-943D949A2A09}"/>
              </a:ext>
            </a:extLst>
          </p:cNvPr>
          <p:cNvSpPr txBox="1"/>
          <p:nvPr/>
        </p:nvSpPr>
        <p:spPr>
          <a:xfrm>
            <a:off x="7269216" y="1194852"/>
            <a:ext cx="451638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pPr algn="l"/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S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회사는 </a:t>
            </a:r>
            <a:r>
              <a:rPr lang="ko-KR" altLang="en-US" sz="16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콘크리트 혼합제를 생산하고 판매하는 기업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입니다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altLang="ko-KR" sz="1600" spc="-150" dirty="0">
              <a:solidFill>
                <a:schemeClr val="bg1"/>
              </a:solidFill>
              <a:latin typeface="Söhne"/>
            </a:endParaRPr>
          </a:p>
          <a:p>
            <a:pPr algn="l"/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주로 </a:t>
            </a:r>
            <a:r>
              <a:rPr lang="ko-KR" altLang="en-US" sz="1600" b="0" i="0" spc="-150" dirty="0" err="1">
                <a:solidFill>
                  <a:schemeClr val="bg1"/>
                </a:solidFill>
                <a:effectLst/>
                <a:latin typeface="Söhne"/>
              </a:rPr>
              <a:t>공기연행제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(Air-Entraining agent)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를 중점적으로 생산하며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콘크리트 </a:t>
            </a:r>
            <a:r>
              <a:rPr lang="ko-KR" altLang="en-US" sz="1600" b="0" i="0" spc="-150" dirty="0" err="1">
                <a:solidFill>
                  <a:schemeClr val="bg1"/>
                </a:solidFill>
                <a:effectLst/>
                <a:latin typeface="Söhne"/>
              </a:rPr>
              <a:t>감수제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, PCE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등 다양한 </a:t>
            </a:r>
            <a:r>
              <a:rPr lang="ko-KR" altLang="en-US" sz="1600" b="0" i="0" spc="-150" dirty="0" err="1">
                <a:solidFill>
                  <a:schemeClr val="bg1"/>
                </a:solidFill>
                <a:effectLst/>
                <a:latin typeface="Söhne"/>
              </a:rPr>
              <a:t>혼화제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 상품도 생산하고 판매합니다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. S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회사는 고품질의 혼합제를 콘크리트 제조업체들에 제공하여 콘크리트의 품질과 성능을 향상시키는 역할을 수행하고 있습니다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spc="-15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이 </a:t>
            </a:r>
            <a:r>
              <a:rPr lang="ko-KR" altLang="en-US" sz="1600" b="1" i="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프로젝트의 목표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는 </a:t>
            </a:r>
            <a:endParaRPr lang="en-US" altLang="ko-KR" sz="1600" b="0" i="0" spc="-15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생산투입물량을 기반으로 원자재의 소요량을 자동으로 계산하여 거래업체에 원자재를 발주할 수 있도록 하는 것입니다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기존 데이터를 활용하여 원자재 소요량을 정확하게 계산하고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sz="1600" b="0" i="0" spc="-150" dirty="0">
                <a:solidFill>
                  <a:schemeClr val="bg1"/>
                </a:solidFill>
                <a:effectLst/>
                <a:latin typeface="Söhne"/>
              </a:rPr>
              <a:t>이를 토대로 자동 발주 시스템을 구축합니다</a:t>
            </a:r>
            <a:r>
              <a:rPr lang="en-US" altLang="ko-KR" sz="1600" b="0" i="0" spc="-15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55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CNC 선반 가공">
            <a:extLst>
              <a:ext uri="{FF2B5EF4-FFF2-40B4-BE49-F238E27FC236}">
                <a16:creationId xmlns:a16="http://schemas.microsoft.com/office/drawing/2014/main" id="{FBDC3875-BF70-68DF-8BB9-7646D31D9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893" r="5864" b="-1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38" name="Freeform: Shape 29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1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044E4-C7D4-ED51-214A-269B14926C10}"/>
              </a:ext>
            </a:extLst>
          </p:cNvPr>
          <p:cNvSpPr txBox="1"/>
          <p:nvPr/>
        </p:nvSpPr>
        <p:spPr>
          <a:xfrm>
            <a:off x="621792" y="1161288"/>
            <a:ext cx="4984132" cy="4526280"/>
          </a:xfrm>
          <a:prstGeom prst="rect">
            <a:avLst/>
          </a:prstGeom>
          <a:ln>
            <a:solidFill>
              <a:prstClr val="ltGray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APS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시스템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Advanced Planning sched</a:t>
            </a:r>
            <a:r>
              <a:rPr lang="en-US" altLang="ko-KR" sz="1600" spc="3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uling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B8E1E-7E22-A612-473C-724BDCC62025}"/>
              </a:ext>
            </a:extLst>
          </p:cNvPr>
          <p:cNvSpPr txBox="1"/>
          <p:nvPr/>
        </p:nvSpPr>
        <p:spPr>
          <a:xfrm>
            <a:off x="8420101" y="932688"/>
            <a:ext cx="3150108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i="0" u="none" strike="noStrike" cap="none" dirty="0">
                <a:sym typeface="Malgun Gothic"/>
              </a:rPr>
              <a:t>생산투입계획예측</a:t>
            </a:r>
          </a:p>
          <a:p>
            <a:pPr marR="0" lvl="0" indent="-2286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i="0" u="none" strike="noStrike" cap="none" dirty="0">
                <a:sym typeface="Malgun Gothic"/>
              </a:rPr>
              <a:t>자원소요계획예측</a:t>
            </a:r>
            <a:endParaRPr lang="en-US" altLang="ko-KR" i="0" u="none" strike="noStrike" cap="none" dirty="0">
              <a:sym typeface="Malgun Gothic"/>
            </a:endParaRPr>
          </a:p>
          <a:p>
            <a:pPr marR="0" lvl="0" indent="-2286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i="0" u="none" strike="noStrike" cap="none" dirty="0">
                <a:sym typeface="Malgun Gothic"/>
              </a:rPr>
              <a:t>발주 자동화 시스템 구축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92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6294F8-95D5-4A23-8733-F87428920715}"/>
              </a:ext>
            </a:extLst>
          </p:cNvPr>
          <p:cNvSpPr/>
          <p:nvPr/>
        </p:nvSpPr>
        <p:spPr>
          <a:xfrm>
            <a:off x="0" y="0"/>
            <a:ext cx="5133975" cy="685800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남성 건설 노동자 윤곽선">
            <a:extLst>
              <a:ext uri="{FF2B5EF4-FFF2-40B4-BE49-F238E27FC236}">
                <a16:creationId xmlns:a16="http://schemas.microsoft.com/office/drawing/2014/main" id="{2FE3B0A9-8603-AD49-073B-AC26B068C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3429000"/>
            <a:ext cx="2085975" cy="2085975"/>
          </a:xfrm>
          <a:prstGeom prst="rect">
            <a:avLst/>
          </a:prstGeom>
        </p:spPr>
      </p:pic>
      <p:pic>
        <p:nvPicPr>
          <p:cNvPr id="8" name="그래픽 7" descr="말풍선 윤곽선">
            <a:extLst>
              <a:ext uri="{FF2B5EF4-FFF2-40B4-BE49-F238E27FC236}">
                <a16:creationId xmlns:a16="http://schemas.microsoft.com/office/drawing/2014/main" id="{6EAAA2C6-9D89-7197-A45A-B38F106BC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0050" y="1552575"/>
            <a:ext cx="5219700" cy="264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7296C-C6CF-E23E-119A-E8D05E636D48}"/>
              </a:ext>
            </a:extLst>
          </p:cNvPr>
          <p:cNvSpPr txBox="1"/>
          <p:nvPr/>
        </p:nvSpPr>
        <p:spPr>
          <a:xfrm>
            <a:off x="453750" y="2132705"/>
            <a:ext cx="351209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u="none" strike="noStrike" cap="none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기획팀으로부터 분기별로 생산계획에 따른 원자재 구매 발주가 생산팀으로 내려오는데 </a:t>
            </a:r>
            <a:r>
              <a:rPr lang="ko-KR" altLang="en-US" sz="1200" b="1" i="0" u="sng" strike="noStrike" cap="none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실 수요가 정확하지 않아</a:t>
            </a:r>
            <a:r>
              <a:rPr lang="ko-KR" altLang="en-US" sz="1200" b="1" i="0" u="none" strike="noStrike" cap="none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i="0" strike="noStrike" cap="none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항상 조정하여 생산 및 발주처리 </a:t>
            </a:r>
            <a:r>
              <a:rPr lang="ko-KR" altLang="en-US" sz="1200" b="0" i="0" u="none" strike="noStrike" cap="none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있습니다</a:t>
            </a:r>
            <a:r>
              <a:rPr lang="en-US" altLang="ko-KR" sz="1200" b="0" i="0" u="none" strike="noStrike" cap="none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oogle Shape;135;p6">
            <a:extLst>
              <a:ext uri="{FF2B5EF4-FFF2-40B4-BE49-F238E27FC236}">
                <a16:creationId xmlns:a16="http://schemas.microsoft.com/office/drawing/2014/main" id="{982B7BF8-10B2-4D3A-9D39-506F6501A2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3400" y="1523021"/>
            <a:ext cx="6721122" cy="22687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A70DEE-8B00-47DA-A9BF-CD61A8E74D4B}"/>
              </a:ext>
            </a:extLst>
          </p:cNvPr>
          <p:cNvSpPr/>
          <p:nvPr/>
        </p:nvSpPr>
        <p:spPr>
          <a:xfrm>
            <a:off x="7786304" y="1523021"/>
            <a:ext cx="477248" cy="372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3DFA6-AB4A-4138-B1B2-862D28539816}"/>
              </a:ext>
            </a:extLst>
          </p:cNvPr>
          <p:cNvSpPr/>
          <p:nvPr/>
        </p:nvSpPr>
        <p:spPr>
          <a:xfrm>
            <a:off x="10160474" y="1441060"/>
            <a:ext cx="292857" cy="2490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A6A23-4B3D-44A8-BE7E-3E3F7B5F755B}"/>
              </a:ext>
            </a:extLst>
          </p:cNvPr>
          <p:cNvSpPr txBox="1"/>
          <p:nvPr/>
        </p:nvSpPr>
        <p:spPr>
          <a:xfrm>
            <a:off x="9667578" y="2634019"/>
            <a:ext cx="32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+</a:t>
            </a:r>
            <a:endParaRPr lang="ko-KR" altLang="en-US" b="1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8C31F-0895-41BA-B11E-B4314157AC8C}"/>
              </a:ext>
            </a:extLst>
          </p:cNvPr>
          <p:cNvSpPr txBox="1"/>
          <p:nvPr/>
        </p:nvSpPr>
        <p:spPr>
          <a:xfrm>
            <a:off x="9265121" y="4010322"/>
            <a:ext cx="145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= 15000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Google Shape;136;p6">
            <a:extLst>
              <a:ext uri="{FF2B5EF4-FFF2-40B4-BE49-F238E27FC236}">
                <a16:creationId xmlns:a16="http://schemas.microsoft.com/office/drawing/2014/main" id="{130771E7-7E5C-4246-9820-46EC6EDCBDB4}"/>
              </a:ext>
            </a:extLst>
          </p:cNvPr>
          <p:cNvSpPr txBox="1"/>
          <p:nvPr/>
        </p:nvSpPr>
        <p:spPr>
          <a:xfrm>
            <a:off x="6096000" y="5042632"/>
            <a:ext cx="51339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매번 이와 같이 제품별 원자재를 투입하여 생산 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33333"/>
              </a:buClr>
              <a:buSzPts val="1600"/>
            </a:pPr>
            <a:endParaRPr sz="1200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FE323F-3D4B-3FFC-2814-6226F04641CA}"/>
              </a:ext>
            </a:extLst>
          </p:cNvPr>
          <p:cNvSpPr txBox="1"/>
          <p:nvPr/>
        </p:nvSpPr>
        <p:spPr>
          <a:xfrm>
            <a:off x="450000" y="309600"/>
            <a:ext cx="2062800" cy="370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_APS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system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개발배경</a:t>
            </a:r>
          </a:p>
        </p:txBody>
      </p:sp>
    </p:spTree>
    <p:extLst>
      <p:ext uri="{BB962C8B-B14F-4D97-AF65-F5344CB8AC3E}">
        <p14:creationId xmlns:p14="http://schemas.microsoft.com/office/powerpoint/2010/main" val="20740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강의실 단색으로 채워진">
            <a:extLst>
              <a:ext uri="{FF2B5EF4-FFF2-40B4-BE49-F238E27FC236}">
                <a16:creationId xmlns:a16="http://schemas.microsoft.com/office/drawing/2014/main" id="{CBA4E6F7-0787-0945-9A96-355F85A3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5715" y="2535276"/>
            <a:ext cx="791433" cy="818461"/>
          </a:xfrm>
          <a:prstGeom prst="rect">
            <a:avLst/>
          </a:prstGeom>
        </p:spPr>
      </p:pic>
      <p:pic>
        <p:nvPicPr>
          <p:cNvPr id="7" name="그래픽 6" descr="부분적으로 선택 표시된 클립보드 단색으로 채워진">
            <a:extLst>
              <a:ext uri="{FF2B5EF4-FFF2-40B4-BE49-F238E27FC236}">
                <a16:creationId xmlns:a16="http://schemas.microsoft.com/office/drawing/2014/main" id="{ECBED415-15A0-CB77-3382-9F8C16879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524" y="2338968"/>
            <a:ext cx="1012103" cy="1012103"/>
          </a:xfrm>
          <a:prstGeom prst="rect">
            <a:avLst/>
          </a:prstGeom>
        </p:spPr>
      </p:pic>
      <p:pic>
        <p:nvPicPr>
          <p:cNvPr id="9" name="그래픽 8" descr="컴퓨터 단색으로 채워진">
            <a:extLst>
              <a:ext uri="{FF2B5EF4-FFF2-40B4-BE49-F238E27FC236}">
                <a16:creationId xmlns:a16="http://schemas.microsoft.com/office/drawing/2014/main" id="{DA16B2E8-7F09-EDC4-40C6-334802A48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479" y="2208444"/>
            <a:ext cx="1697551" cy="1505466"/>
          </a:xfrm>
          <a:prstGeom prst="rect">
            <a:avLst/>
          </a:prstGeom>
        </p:spPr>
      </p:pic>
      <p:pic>
        <p:nvPicPr>
          <p:cNvPr id="15" name="그래픽 14" descr="폴더 윤곽선">
            <a:extLst>
              <a:ext uri="{FF2B5EF4-FFF2-40B4-BE49-F238E27FC236}">
                <a16:creationId xmlns:a16="http://schemas.microsoft.com/office/drawing/2014/main" id="{B0E82DC3-5541-3A38-5B48-D55A751B3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6925" y="2307271"/>
            <a:ext cx="1274470" cy="1274470"/>
          </a:xfrm>
          <a:prstGeom prst="rect">
            <a:avLst/>
          </a:prstGeom>
        </p:spPr>
      </p:pic>
      <p:pic>
        <p:nvPicPr>
          <p:cNvPr id="17" name="그래픽 16" descr="시멘트 트럭 단색으로 채워진">
            <a:extLst>
              <a:ext uri="{FF2B5EF4-FFF2-40B4-BE49-F238E27FC236}">
                <a16:creationId xmlns:a16="http://schemas.microsoft.com/office/drawing/2014/main" id="{5741C8AB-A1D5-538E-77D0-178EBC2EB3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59279" y="1091627"/>
            <a:ext cx="914400" cy="914400"/>
          </a:xfrm>
          <a:prstGeom prst="rect">
            <a:avLst/>
          </a:prstGeom>
        </p:spPr>
      </p:pic>
      <p:pic>
        <p:nvPicPr>
          <p:cNvPr id="21" name="그래픽 20" descr="트럭 윤곽선">
            <a:extLst>
              <a:ext uri="{FF2B5EF4-FFF2-40B4-BE49-F238E27FC236}">
                <a16:creationId xmlns:a16="http://schemas.microsoft.com/office/drawing/2014/main" id="{45467DFE-6BE9-1A1B-3AE4-72D8F10345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4876" y="1451117"/>
            <a:ext cx="559456" cy="559456"/>
          </a:xfrm>
          <a:prstGeom prst="rect">
            <a:avLst/>
          </a:prstGeom>
        </p:spPr>
      </p:pic>
      <p:pic>
        <p:nvPicPr>
          <p:cNvPr id="23" name="그래픽 22" descr="대출 단색으로 채워진">
            <a:extLst>
              <a:ext uri="{FF2B5EF4-FFF2-40B4-BE49-F238E27FC236}">
                <a16:creationId xmlns:a16="http://schemas.microsoft.com/office/drawing/2014/main" id="{59B45071-967D-D3CE-CA76-DEDA9D9D8B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78251" y="1230112"/>
            <a:ext cx="499454" cy="499454"/>
          </a:xfrm>
          <a:prstGeom prst="rect">
            <a:avLst/>
          </a:prstGeom>
        </p:spPr>
      </p:pic>
      <p:pic>
        <p:nvPicPr>
          <p:cNvPr id="25" name="그래픽 24" descr="재고 검색 윤곽선">
            <a:extLst>
              <a:ext uri="{FF2B5EF4-FFF2-40B4-BE49-F238E27FC236}">
                <a16:creationId xmlns:a16="http://schemas.microsoft.com/office/drawing/2014/main" id="{1037779F-D748-BDBF-D4D2-D2233F57F2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4859" y="3596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B27A0-4346-98AF-ED63-87322D6E0D6D}"/>
              </a:ext>
            </a:extLst>
          </p:cNvPr>
          <p:cNvSpPr txBox="1"/>
          <p:nvPr/>
        </p:nvSpPr>
        <p:spPr>
          <a:xfrm>
            <a:off x="1129455" y="266871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C2799-AD79-0221-800E-3485B11D5834}"/>
              </a:ext>
            </a:extLst>
          </p:cNvPr>
          <p:cNvSpPr txBox="1"/>
          <p:nvPr/>
        </p:nvSpPr>
        <p:spPr>
          <a:xfrm>
            <a:off x="704819" y="3389537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nterprise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esource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lanning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4D6AA-C9A1-D552-0F74-25676D2FE54C}"/>
              </a:ext>
            </a:extLst>
          </p:cNvPr>
          <p:cNvSpPr txBox="1"/>
          <p:nvPr/>
        </p:nvSpPr>
        <p:spPr>
          <a:xfrm>
            <a:off x="1037443" y="362804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전사재고관리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전사생산관리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04E8B-E3F4-9230-DBB0-F8543F89E88D}"/>
              </a:ext>
            </a:extLst>
          </p:cNvPr>
          <p:cNvSpPr txBox="1"/>
          <p:nvPr/>
        </p:nvSpPr>
        <p:spPr>
          <a:xfrm>
            <a:off x="4399016" y="2647127"/>
            <a:ext cx="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F1E7E-B8FD-95BC-A955-F0AACFC0B9E9}"/>
              </a:ext>
            </a:extLst>
          </p:cNvPr>
          <p:cNvSpPr txBox="1"/>
          <p:nvPr/>
        </p:nvSpPr>
        <p:spPr>
          <a:xfrm>
            <a:off x="4300696" y="3299132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M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anufacturing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E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xecution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S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ystem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411F9-22E3-3C34-3728-BD8B764CB8F0}"/>
              </a:ext>
            </a:extLst>
          </p:cNvPr>
          <p:cNvSpPr txBox="1"/>
          <p:nvPr/>
        </p:nvSpPr>
        <p:spPr>
          <a:xfrm>
            <a:off x="4751117" y="3583841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자원발주관리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생산작업결과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설비모니터링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1F0FF-B042-8259-B2C0-D9962EFCA762}"/>
              </a:ext>
            </a:extLst>
          </p:cNvPr>
          <p:cNvSpPr txBox="1"/>
          <p:nvPr/>
        </p:nvSpPr>
        <p:spPr>
          <a:xfrm>
            <a:off x="7346539" y="2685724"/>
            <a:ext cx="101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HMI</a:t>
            </a:r>
          </a:p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(SCADA)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A78F92-6BF7-9E09-EFAF-78952C3A03F5}"/>
              </a:ext>
            </a:extLst>
          </p:cNvPr>
          <p:cNvSpPr txBox="1"/>
          <p:nvPr/>
        </p:nvSpPr>
        <p:spPr>
          <a:xfrm>
            <a:off x="7088762" y="3366438"/>
            <a:ext cx="2526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H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uman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M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achine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I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nterface</a:t>
            </a:r>
          </a:p>
          <a:p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</a:t>
            </a:r>
            <a:r>
              <a:rPr lang="en-US" altLang="ko-KR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S</a:t>
            </a:r>
            <a:r>
              <a:rPr lang="en-US" altLang="ko-KR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upervisory </a:t>
            </a:r>
            <a:r>
              <a:rPr lang="en-US" altLang="ko-KR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C</a:t>
            </a:r>
            <a:r>
              <a:rPr lang="en-US" altLang="ko-KR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ontrol </a:t>
            </a:r>
            <a:r>
              <a:rPr lang="en-US" altLang="ko-KR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</a:t>
            </a:r>
            <a:r>
              <a:rPr lang="en-US" altLang="ko-KR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nd </a:t>
            </a:r>
            <a:r>
              <a:rPr lang="en-US" altLang="ko-KR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D</a:t>
            </a:r>
            <a:r>
              <a:rPr lang="en-US" altLang="ko-KR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ata </a:t>
            </a:r>
            <a:r>
              <a:rPr lang="en-US" altLang="ko-KR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</a:t>
            </a:r>
            <a:r>
              <a:rPr lang="en-US" altLang="ko-KR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cquisition</a:t>
            </a:r>
            <a:r>
              <a:rPr lang="en-US" altLang="ko-KR" sz="105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ko-KR" altLang="en-US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4C5C8E9-21BC-0373-4590-CD9CF8CBA101}"/>
              </a:ext>
            </a:extLst>
          </p:cNvPr>
          <p:cNvCxnSpPr>
            <a:cxnSpLocks/>
          </p:cNvCxnSpPr>
          <p:nvPr/>
        </p:nvCxnSpPr>
        <p:spPr>
          <a:xfrm>
            <a:off x="2760190" y="2809442"/>
            <a:ext cx="1540506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0294A6-5497-37BA-97B3-37E3B529EF3A}"/>
              </a:ext>
            </a:extLst>
          </p:cNvPr>
          <p:cNvCxnSpPr>
            <a:cxnSpLocks/>
          </p:cNvCxnSpPr>
          <p:nvPr/>
        </p:nvCxnSpPr>
        <p:spPr>
          <a:xfrm flipH="1">
            <a:off x="2760190" y="3016459"/>
            <a:ext cx="15405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7C343C3-1D76-5DC0-F635-AB2EDF75EBB7}"/>
              </a:ext>
            </a:extLst>
          </p:cNvPr>
          <p:cNvCxnSpPr>
            <a:cxnSpLocks/>
          </p:cNvCxnSpPr>
          <p:nvPr/>
        </p:nvCxnSpPr>
        <p:spPr>
          <a:xfrm flipH="1">
            <a:off x="5916627" y="3038042"/>
            <a:ext cx="134709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16140E0-31AC-8098-9A55-FA7937E5F5F9}"/>
              </a:ext>
            </a:extLst>
          </p:cNvPr>
          <p:cNvCxnSpPr>
            <a:cxnSpLocks/>
          </p:cNvCxnSpPr>
          <p:nvPr/>
        </p:nvCxnSpPr>
        <p:spPr>
          <a:xfrm flipH="1">
            <a:off x="8445854" y="3038042"/>
            <a:ext cx="134709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6DD3EED-0C2C-A797-897F-B8E4949C3417}"/>
              </a:ext>
            </a:extLst>
          </p:cNvPr>
          <p:cNvSpPr txBox="1"/>
          <p:nvPr/>
        </p:nvSpPr>
        <p:spPr>
          <a:xfrm>
            <a:off x="10779659" y="2699488"/>
            <a:ext cx="542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PLC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6C8E96-CCCF-9DD7-DD37-001FCAC6CFDA}"/>
              </a:ext>
            </a:extLst>
          </p:cNvPr>
          <p:cNvSpPr txBox="1"/>
          <p:nvPr/>
        </p:nvSpPr>
        <p:spPr>
          <a:xfrm>
            <a:off x="10068444" y="3389537"/>
            <a:ext cx="2123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P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rogrammable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L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ogic </a:t>
            </a:r>
            <a:r>
              <a:rPr lang="en-US" altLang="ko-KR" sz="1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C</a:t>
            </a:r>
            <a:r>
              <a:rPr lang="en-US" altLang="ko-KR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ontroller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4D7D9B-453B-BA1F-FF58-75948B78AA02}"/>
              </a:ext>
            </a:extLst>
          </p:cNvPr>
          <p:cNvSpPr txBox="1"/>
          <p:nvPr/>
        </p:nvSpPr>
        <p:spPr>
          <a:xfrm>
            <a:off x="10361431" y="362804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생산작업지시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생산작업실행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6FE3614-1FC8-997F-B360-5F0B27902A6E}"/>
              </a:ext>
            </a:extLst>
          </p:cNvPr>
          <p:cNvCxnSpPr>
            <a:cxnSpLocks/>
          </p:cNvCxnSpPr>
          <p:nvPr/>
        </p:nvCxnSpPr>
        <p:spPr>
          <a:xfrm flipV="1">
            <a:off x="5224038" y="1138120"/>
            <a:ext cx="0" cy="10703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519D4F0-4105-AC5C-779D-74BE977DCB57}"/>
              </a:ext>
            </a:extLst>
          </p:cNvPr>
          <p:cNvCxnSpPr>
            <a:cxnSpLocks/>
          </p:cNvCxnSpPr>
          <p:nvPr/>
        </p:nvCxnSpPr>
        <p:spPr>
          <a:xfrm>
            <a:off x="5475655" y="1138120"/>
            <a:ext cx="0" cy="1070324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4107685-689B-9325-5C42-B9B04253E720}"/>
              </a:ext>
            </a:extLst>
          </p:cNvPr>
          <p:cNvSpPr txBox="1"/>
          <p:nvPr/>
        </p:nvSpPr>
        <p:spPr>
          <a:xfrm>
            <a:off x="4728202" y="85272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원자재거래업체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673D56-AC21-CF03-D9B7-9386D33A8117}"/>
              </a:ext>
            </a:extLst>
          </p:cNvPr>
          <p:cNvSpPr txBox="1"/>
          <p:nvPr/>
        </p:nvSpPr>
        <p:spPr>
          <a:xfrm>
            <a:off x="5513032" y="1294293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</a:rPr>
              <a:t>원자재입고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71ACF7-CCF3-9A8C-57DE-B1007A0CC23F}"/>
              </a:ext>
            </a:extLst>
          </p:cNvPr>
          <p:cNvSpPr txBox="1"/>
          <p:nvPr/>
        </p:nvSpPr>
        <p:spPr>
          <a:xfrm>
            <a:off x="3952859" y="1709656"/>
            <a:ext cx="13292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E_Mail</a:t>
            </a:r>
            <a:r>
              <a:rPr lang="ko-KR" altLang="en-US" sz="1050" dirty="0">
                <a:solidFill>
                  <a:schemeClr val="accent6"/>
                </a:solidFill>
              </a:rPr>
              <a:t>기능</a:t>
            </a:r>
            <a:r>
              <a:rPr lang="en-US" altLang="ko-KR" sz="1050" dirty="0">
                <a:solidFill>
                  <a:schemeClr val="accent6"/>
                </a:solidFill>
              </a:rPr>
              <a:t>(</a:t>
            </a:r>
            <a:r>
              <a:rPr lang="ko-KR" altLang="en-US" sz="1050" dirty="0">
                <a:solidFill>
                  <a:schemeClr val="accent6"/>
                </a:solidFill>
              </a:rPr>
              <a:t>발주서</a:t>
            </a:r>
            <a:r>
              <a:rPr lang="en-US" altLang="ko-KR" sz="1050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sz="1050" dirty="0">
                <a:solidFill>
                  <a:schemeClr val="accent6"/>
                </a:solidFill>
              </a:rPr>
              <a:t>SMS</a:t>
            </a:r>
            <a:r>
              <a:rPr lang="ko-KR" altLang="en-US" sz="1050" dirty="0">
                <a:solidFill>
                  <a:schemeClr val="accent6"/>
                </a:solidFill>
              </a:rPr>
              <a:t>발송</a:t>
            </a:r>
            <a:r>
              <a:rPr lang="en-US" altLang="ko-KR" sz="1050" dirty="0">
                <a:solidFill>
                  <a:schemeClr val="accent6"/>
                </a:solidFill>
              </a:rPr>
              <a:t>(SMTP)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8C610C-ECEF-2A98-B1E6-606FABD44DCB}"/>
              </a:ext>
            </a:extLst>
          </p:cNvPr>
          <p:cNvSpPr txBox="1"/>
          <p:nvPr/>
        </p:nvSpPr>
        <p:spPr>
          <a:xfrm>
            <a:off x="2724012" y="2373005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기준정보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제품정보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원자재정보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BC5A17-D5C4-6D60-F2DF-CE29DAC1B1FB}"/>
              </a:ext>
            </a:extLst>
          </p:cNvPr>
          <p:cNvSpPr txBox="1"/>
          <p:nvPr/>
        </p:nvSpPr>
        <p:spPr>
          <a:xfrm>
            <a:off x="2705690" y="3104774"/>
            <a:ext cx="15600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6"/>
                </a:solidFill>
              </a:rPr>
              <a:t>결과반영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</a:t>
            </a:r>
            <a:r>
              <a:rPr lang="ko-KR" altLang="en-US" sz="1050" dirty="0">
                <a:solidFill>
                  <a:schemeClr val="accent6"/>
                </a:solidFill>
              </a:rPr>
              <a:t>작업공정정보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-LOT</a:t>
            </a:r>
            <a:r>
              <a:rPr lang="ko-KR" altLang="en-US" sz="1050" dirty="0">
                <a:solidFill>
                  <a:schemeClr val="accent6"/>
                </a:solidFill>
              </a:rPr>
              <a:t>정보</a:t>
            </a:r>
            <a:r>
              <a:rPr lang="en-US" altLang="ko-KR" sz="1050" dirty="0">
                <a:solidFill>
                  <a:schemeClr val="accent6"/>
                </a:solidFill>
              </a:rPr>
              <a:t>,</a:t>
            </a:r>
            <a:r>
              <a:rPr lang="ko-KR" altLang="en-US" sz="1050" dirty="0" err="1">
                <a:solidFill>
                  <a:schemeClr val="accent6"/>
                </a:solidFill>
              </a:rPr>
              <a:t>레시피정보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ko-KR" altLang="en-US" sz="1050" dirty="0">
                <a:solidFill>
                  <a:schemeClr val="accent6"/>
                </a:solidFill>
              </a:rPr>
              <a:t>원자재입고</a:t>
            </a:r>
            <a:r>
              <a:rPr lang="en-US" altLang="ko-KR" sz="1050" dirty="0">
                <a:solidFill>
                  <a:schemeClr val="accent6"/>
                </a:solidFill>
              </a:rPr>
              <a:t>,</a:t>
            </a:r>
            <a:r>
              <a:rPr lang="ko-KR" altLang="en-US" sz="1050" dirty="0">
                <a:solidFill>
                  <a:schemeClr val="accent6"/>
                </a:solidFill>
              </a:rPr>
              <a:t>사용량내역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10A47-029A-800E-A203-1771D7EE4CA6}"/>
              </a:ext>
            </a:extLst>
          </p:cNvPr>
          <p:cNvSpPr txBox="1"/>
          <p:nvPr/>
        </p:nvSpPr>
        <p:spPr>
          <a:xfrm>
            <a:off x="5874604" y="2426345"/>
            <a:ext cx="147989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6"/>
                </a:solidFill>
              </a:rPr>
              <a:t>작업공정결과반영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</a:t>
            </a:r>
            <a:r>
              <a:rPr lang="ko-KR" altLang="en-US" sz="1050" dirty="0">
                <a:solidFill>
                  <a:schemeClr val="accent6"/>
                </a:solidFill>
              </a:rPr>
              <a:t>제품정보</a:t>
            </a:r>
            <a:r>
              <a:rPr lang="en-US" altLang="ko-KR" sz="1050" dirty="0">
                <a:solidFill>
                  <a:schemeClr val="accent6"/>
                </a:solidFill>
              </a:rPr>
              <a:t>,</a:t>
            </a:r>
            <a:r>
              <a:rPr lang="ko-KR" altLang="en-US" sz="1050" dirty="0" err="1">
                <a:solidFill>
                  <a:schemeClr val="accent6"/>
                </a:solidFill>
              </a:rPr>
              <a:t>레시피정보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</a:t>
            </a:r>
            <a:r>
              <a:rPr lang="ko-KR" altLang="en-US" sz="1050" dirty="0">
                <a:solidFill>
                  <a:schemeClr val="accent6"/>
                </a:solidFill>
              </a:rPr>
              <a:t>반응기 배합정보</a:t>
            </a:r>
            <a:endParaRPr lang="en-US" altLang="ko-KR" sz="1050" dirty="0">
              <a:solidFill>
                <a:schemeClr val="accent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565BE2-6EBA-E831-24AB-7687EB2DE0E2}"/>
              </a:ext>
            </a:extLst>
          </p:cNvPr>
          <p:cNvSpPr txBox="1"/>
          <p:nvPr/>
        </p:nvSpPr>
        <p:spPr>
          <a:xfrm>
            <a:off x="8399441" y="2397692"/>
            <a:ext cx="147989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6"/>
                </a:solidFill>
              </a:rPr>
              <a:t>작업공청결과 반영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</a:t>
            </a:r>
            <a:r>
              <a:rPr lang="ko-KR" altLang="en-US" sz="1050" dirty="0">
                <a:solidFill>
                  <a:schemeClr val="accent6"/>
                </a:solidFill>
              </a:rPr>
              <a:t>제품정보</a:t>
            </a:r>
            <a:r>
              <a:rPr lang="en-US" altLang="ko-KR" sz="1050" dirty="0">
                <a:solidFill>
                  <a:schemeClr val="accent6"/>
                </a:solidFill>
              </a:rPr>
              <a:t>,</a:t>
            </a:r>
            <a:r>
              <a:rPr lang="ko-KR" altLang="en-US" sz="1050" dirty="0" err="1">
                <a:solidFill>
                  <a:schemeClr val="accent6"/>
                </a:solidFill>
              </a:rPr>
              <a:t>레시피정보</a:t>
            </a:r>
            <a:endParaRPr lang="en-US" altLang="ko-KR" sz="1050" dirty="0">
              <a:solidFill>
                <a:schemeClr val="accent6"/>
              </a:solidFill>
            </a:endParaRPr>
          </a:p>
          <a:p>
            <a:r>
              <a:rPr lang="en-US" altLang="ko-KR" sz="1050" dirty="0">
                <a:solidFill>
                  <a:schemeClr val="accent6"/>
                </a:solidFill>
              </a:rPr>
              <a:t>-</a:t>
            </a:r>
            <a:r>
              <a:rPr lang="ko-KR" altLang="en-US" sz="1050" dirty="0">
                <a:solidFill>
                  <a:schemeClr val="accent6"/>
                </a:solidFill>
              </a:rPr>
              <a:t>반응기 배합정보</a:t>
            </a:r>
            <a:r>
              <a:rPr lang="en-US" altLang="ko-KR" sz="1050" dirty="0"/>
              <a:t> </a:t>
            </a:r>
            <a:endParaRPr lang="en-US" altLang="ko-KR" sz="1050" dirty="0">
              <a:solidFill>
                <a:schemeClr val="accent6"/>
              </a:solidFill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083636F-E78F-F4D1-CCA3-C14D78C7E4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053" y="1602343"/>
            <a:ext cx="1918534" cy="732041"/>
          </a:xfrm>
          <a:prstGeom prst="bentConnector3">
            <a:avLst>
              <a:gd name="adj1" fmla="val 46690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8514D41-F2D2-4E65-46A8-CFE985455321}"/>
              </a:ext>
            </a:extLst>
          </p:cNvPr>
          <p:cNvSpPr txBox="1"/>
          <p:nvPr/>
        </p:nvSpPr>
        <p:spPr>
          <a:xfrm>
            <a:off x="6739426" y="126316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차량계근표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CEA5FA-F6BB-CC20-7AA7-DADB982C5E72}"/>
              </a:ext>
            </a:extLst>
          </p:cNvPr>
          <p:cNvSpPr txBox="1"/>
          <p:nvPr/>
        </p:nvSpPr>
        <p:spPr>
          <a:xfrm>
            <a:off x="8851900" y="1294293"/>
            <a:ext cx="1691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차량계량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계측 시스템</a:t>
            </a:r>
            <a:endParaRPr lang="en-US" altLang="ko-K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인디케이터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(TCP/IP)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ABC283-1F8B-7F6F-AEEB-5CB73AC18345}"/>
              </a:ext>
            </a:extLst>
          </p:cNvPr>
          <p:cNvSpPr txBox="1"/>
          <p:nvPr/>
        </p:nvSpPr>
        <p:spPr>
          <a:xfrm>
            <a:off x="448980" y="3085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운영 시스템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968CF-EC6C-E119-ED56-3187ABFD9A17}"/>
              </a:ext>
            </a:extLst>
          </p:cNvPr>
          <p:cNvSpPr txBox="1"/>
          <p:nvPr/>
        </p:nvSpPr>
        <p:spPr>
          <a:xfrm>
            <a:off x="2412979" y="3085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+APS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</a:p>
        </p:txBody>
      </p:sp>
      <p:pic>
        <p:nvPicPr>
          <p:cNvPr id="95" name="그래픽 94" descr="브라우저 창 윤곽선">
            <a:extLst>
              <a:ext uri="{FF2B5EF4-FFF2-40B4-BE49-F238E27FC236}">
                <a16:creationId xmlns:a16="http://schemas.microsoft.com/office/drawing/2014/main" id="{0D7E1CC6-1F72-1A7B-61A0-FCCDCEF22C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13343" y="4609963"/>
            <a:ext cx="3633196" cy="221983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BFD95B9-9031-DD9E-4BF1-D8BA6551384C}"/>
              </a:ext>
            </a:extLst>
          </p:cNvPr>
          <p:cNvSpPr txBox="1"/>
          <p:nvPr/>
        </p:nvSpPr>
        <p:spPr>
          <a:xfrm>
            <a:off x="4218363" y="502550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7F2F96E-E1BD-48C5-0C86-7121B482D7BF}"/>
              </a:ext>
            </a:extLst>
          </p:cNvPr>
          <p:cNvSpPr txBox="1"/>
          <p:nvPr/>
        </p:nvSpPr>
        <p:spPr>
          <a:xfrm>
            <a:off x="4544585" y="5383114"/>
            <a:ext cx="1819729" cy="103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생산투입계획예측분석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(AI)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자원소요계획예측분석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(AI)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생산계획 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수요예측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B430576-C042-BA74-BC94-7E94E4CD1A25}"/>
              </a:ext>
            </a:extLst>
          </p:cNvPr>
          <p:cNvCxnSpPr>
            <a:cxnSpLocks/>
          </p:cNvCxnSpPr>
          <p:nvPr/>
        </p:nvCxnSpPr>
        <p:spPr>
          <a:xfrm flipV="1">
            <a:off x="5171982" y="4295300"/>
            <a:ext cx="0" cy="629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5A2CBB-5F12-839A-1407-62356CC9F180}"/>
              </a:ext>
            </a:extLst>
          </p:cNvPr>
          <p:cNvCxnSpPr>
            <a:cxnSpLocks/>
          </p:cNvCxnSpPr>
          <p:nvPr/>
        </p:nvCxnSpPr>
        <p:spPr>
          <a:xfrm>
            <a:off x="5545308" y="4357010"/>
            <a:ext cx="0" cy="569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화살표: 위로 굽음 106">
            <a:extLst>
              <a:ext uri="{FF2B5EF4-FFF2-40B4-BE49-F238E27FC236}">
                <a16:creationId xmlns:a16="http://schemas.microsoft.com/office/drawing/2014/main" id="{F6AB2A64-AE5A-3B5C-734E-BFBB4D73A0C0}"/>
              </a:ext>
            </a:extLst>
          </p:cNvPr>
          <p:cNvSpPr/>
          <p:nvPr/>
        </p:nvSpPr>
        <p:spPr>
          <a:xfrm rot="5400000">
            <a:off x="2174005" y="3936772"/>
            <a:ext cx="1180805" cy="1735329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CC2DAFD-E55B-FA69-0376-03B97F62E635}"/>
              </a:ext>
            </a:extLst>
          </p:cNvPr>
          <p:cNvSpPr txBox="1"/>
          <p:nvPr/>
        </p:nvSpPr>
        <p:spPr>
          <a:xfrm>
            <a:off x="2193610" y="5383114"/>
            <a:ext cx="8451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-BOM</a:t>
            </a:r>
            <a:r>
              <a:rPr lang="ko-KR" altLang="en-US" sz="1100" dirty="0"/>
              <a:t>정보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ko-KR" altLang="en-US" sz="1100" dirty="0"/>
              <a:t>수주정보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ko-KR" altLang="en-US" sz="1100" dirty="0"/>
              <a:t>판매정보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BC0231C-6FA8-8A1D-DF9D-B76F134D5C84}"/>
              </a:ext>
            </a:extLst>
          </p:cNvPr>
          <p:cNvSpPr txBox="1"/>
          <p:nvPr/>
        </p:nvSpPr>
        <p:spPr>
          <a:xfrm>
            <a:off x="4162514" y="4483125"/>
            <a:ext cx="10454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생산</a:t>
            </a:r>
            <a:r>
              <a:rPr lang="en-US" altLang="ko-KR" sz="1050" dirty="0"/>
              <a:t>Schedule</a:t>
            </a:r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생산량정보</a:t>
            </a:r>
            <a:endParaRPr lang="ko-KR" altLang="en-US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46E949-96D0-8D69-3353-AD80C20AB6FC}"/>
              </a:ext>
            </a:extLst>
          </p:cNvPr>
          <p:cNvSpPr txBox="1"/>
          <p:nvPr/>
        </p:nvSpPr>
        <p:spPr>
          <a:xfrm>
            <a:off x="5657164" y="4410238"/>
            <a:ext cx="14991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-</a:t>
            </a:r>
            <a:r>
              <a:rPr lang="ko-KR" altLang="en-US" sz="1050" dirty="0"/>
              <a:t>결과반영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탱크원자재재고 현황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 err="1"/>
              <a:t>레이더측정게이지</a:t>
            </a:r>
            <a:r>
              <a:rPr lang="en-US" altLang="ko-KR" sz="1050" dirty="0"/>
              <a:t>)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25EEB3-ACB8-502A-B1EC-E7FF0BB4ADA4}"/>
              </a:ext>
            </a:extLst>
          </p:cNvPr>
          <p:cNvSpPr txBox="1"/>
          <p:nvPr/>
        </p:nvSpPr>
        <p:spPr>
          <a:xfrm>
            <a:off x="3988385" y="6434942"/>
            <a:ext cx="3169457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</a:t>
            </a:r>
            <a:r>
              <a:rPr lang="en-US" altLang="ko-KR" sz="105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dvanced </a:t>
            </a:r>
            <a:r>
              <a:rPr lang="en-US" altLang="ko-KR" sz="105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</a:t>
            </a:r>
            <a:r>
              <a:rPr lang="en-US" altLang="ko-KR" sz="105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lanning </a:t>
            </a:r>
            <a:r>
              <a:rPr lang="en-US" altLang="ko-KR" sz="105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</a:t>
            </a:r>
            <a:r>
              <a:rPr lang="en-US" altLang="ko-KR" sz="105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ched</a:t>
            </a:r>
            <a:r>
              <a:rPr lang="en-US" altLang="ko-KR" sz="1050" spc="3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uling</a:t>
            </a:r>
          </a:p>
          <a:p>
            <a:endParaRPr lang="ko-KR" altLang="en-US" dirty="0"/>
          </a:p>
        </p:txBody>
      </p:sp>
      <p:graphicFrame>
        <p:nvGraphicFramePr>
          <p:cNvPr id="114" name="표 114">
            <a:extLst>
              <a:ext uri="{FF2B5EF4-FFF2-40B4-BE49-F238E27FC236}">
                <a16:creationId xmlns:a16="http://schemas.microsoft.com/office/drawing/2014/main" id="{B3399281-8B2B-FDA8-C2FF-7C7C254CD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18257"/>
              </p:ext>
            </p:extLst>
          </p:nvPr>
        </p:nvGraphicFramePr>
        <p:xfrm>
          <a:off x="7976352" y="5083217"/>
          <a:ext cx="36331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97">
                  <a:extLst>
                    <a:ext uri="{9D8B030D-6E8A-4147-A177-3AD203B41FA5}">
                      <a16:colId xmlns:a16="http://schemas.microsoft.com/office/drawing/2014/main" val="2780986678"/>
                    </a:ext>
                  </a:extLst>
                </a:gridCol>
                <a:gridCol w="3013499">
                  <a:extLst>
                    <a:ext uri="{9D8B030D-6E8A-4147-A177-3AD203B41FA5}">
                      <a16:colId xmlns:a16="http://schemas.microsoft.com/office/drawing/2014/main" val="3592241209"/>
                    </a:ext>
                  </a:extLst>
                </a:gridCol>
              </a:tblGrid>
              <a:tr h="5604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수요예측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시계열 분석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-ARIMA. SATIMA, AUTOARIMA. LSTM 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08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생산예측</a:t>
                      </a:r>
                      <a:endParaRPr lang="en-US" altLang="ko-KR" sz="1050" b="1" dirty="0">
                        <a:solidFill>
                          <a:srgbClr val="555555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- </a:t>
                      </a:r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규제선형모델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(RIDGE, LASSO, ELASTIC_NET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04684"/>
                  </a:ext>
                </a:extLst>
              </a:tr>
            </a:tbl>
          </a:graphicData>
        </a:graphic>
      </p:graphicFrame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F595C608-5D44-871F-3CEA-C6CC11E68D71}"/>
              </a:ext>
            </a:extLst>
          </p:cNvPr>
          <p:cNvSpPr/>
          <p:nvPr/>
        </p:nvSpPr>
        <p:spPr>
          <a:xfrm>
            <a:off x="7381529" y="5311296"/>
            <a:ext cx="377750" cy="7325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7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6" grpId="0"/>
      <p:bldP spid="100" grpId="0"/>
      <p:bldP spid="107" grpId="0" animBg="1"/>
      <p:bldP spid="108" grpId="0"/>
      <p:bldP spid="110" grpId="0"/>
      <p:bldP spid="111" grpId="0"/>
      <p:bldP spid="113" grpId="0"/>
      <p:bldP spid="1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로고, 그래픽, 텍스트, 클립아트이(가) 표시된 사진&#10;&#10;자동 생성된 설명">
            <a:extLst>
              <a:ext uri="{FF2B5EF4-FFF2-40B4-BE49-F238E27FC236}">
                <a16:creationId xmlns:a16="http://schemas.microsoft.com/office/drawing/2014/main" id="{21D65166-DECC-8B9E-01B9-E9535A34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10" y="2323306"/>
            <a:ext cx="9707980" cy="37099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413601-6752-18B4-67C5-A9F91B34374F}"/>
              </a:ext>
            </a:extLst>
          </p:cNvPr>
          <p:cNvSpPr/>
          <p:nvPr/>
        </p:nvSpPr>
        <p:spPr>
          <a:xfrm>
            <a:off x="2334986" y="3655786"/>
            <a:ext cx="1094014" cy="52251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APS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래픽 5" descr="구름 윤곽선">
            <a:extLst>
              <a:ext uri="{FF2B5EF4-FFF2-40B4-BE49-F238E27FC236}">
                <a16:creationId xmlns:a16="http://schemas.microsoft.com/office/drawing/2014/main" id="{07D2DD4A-7609-018D-B132-0DA768457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4822" y="303210"/>
            <a:ext cx="2668356" cy="2686336"/>
          </a:xfrm>
          <a:prstGeom prst="rect">
            <a:avLst/>
          </a:prstGeom>
        </p:spPr>
      </p:pic>
      <p:pic>
        <p:nvPicPr>
          <p:cNvPr id="13" name="그래픽 12" descr="정렬 단색으로 채워진">
            <a:extLst>
              <a:ext uri="{FF2B5EF4-FFF2-40B4-BE49-F238E27FC236}">
                <a16:creationId xmlns:a16="http://schemas.microsoft.com/office/drawing/2014/main" id="{4F0FB7C5-76F4-7B55-9520-BC7E5E1A5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182" y="2474164"/>
            <a:ext cx="677636" cy="677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17907D-3DA3-7522-867B-0308CCE5A4FE}"/>
              </a:ext>
            </a:extLst>
          </p:cNvPr>
          <p:cNvSpPr txBox="1"/>
          <p:nvPr/>
        </p:nvSpPr>
        <p:spPr>
          <a:xfrm>
            <a:off x="2584923" y="1657066"/>
            <a:ext cx="168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ko-KR" altLang="en-US" sz="2400" b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</a:t>
            </a:r>
            <a:endParaRPr lang="ko-KR" altLang="en-US" sz="2400" b="1" dirty="0">
              <a:solidFill>
                <a:srgbClr val="3131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2BD62-828C-FB76-51F3-B8B1D4E86A0C}"/>
              </a:ext>
            </a:extLst>
          </p:cNvPr>
          <p:cNvSpPr txBox="1"/>
          <p:nvPr/>
        </p:nvSpPr>
        <p:spPr>
          <a:xfrm>
            <a:off x="450000" y="309600"/>
            <a:ext cx="23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APS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57159-4981-DFC8-5D1D-91DF2FF4E7B1}"/>
              </a:ext>
            </a:extLst>
          </p:cNvPr>
          <p:cNvSpPr txBox="1"/>
          <p:nvPr/>
        </p:nvSpPr>
        <p:spPr>
          <a:xfrm>
            <a:off x="5806213" y="6451600"/>
            <a:ext cx="6385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Data Mart :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수요예측과 생산관리 예측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자제발주 등을 연동시켜 데이터 집합</a:t>
            </a:r>
          </a:p>
        </p:txBody>
      </p:sp>
    </p:spTree>
    <p:extLst>
      <p:ext uri="{BB962C8B-B14F-4D97-AF65-F5344CB8AC3E}">
        <p14:creationId xmlns:p14="http://schemas.microsoft.com/office/powerpoint/2010/main" val="17923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7DF537C-AA10-B180-16A9-BD8699995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504215"/>
              </p:ext>
            </p:extLst>
          </p:nvPr>
        </p:nvGraphicFramePr>
        <p:xfrm>
          <a:off x="876298" y="794053"/>
          <a:ext cx="4978400" cy="4080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F16BB616-D856-3726-F51C-75054C958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221474"/>
              </p:ext>
            </p:extLst>
          </p:nvPr>
        </p:nvGraphicFramePr>
        <p:xfrm>
          <a:off x="6533246" y="1712080"/>
          <a:ext cx="4374240" cy="388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37CF8C-34EC-15D8-80B7-D98EE18FF6AE}"/>
              </a:ext>
            </a:extLst>
          </p:cNvPr>
          <p:cNvSpPr txBox="1"/>
          <p:nvPr/>
        </p:nvSpPr>
        <p:spPr>
          <a:xfrm>
            <a:off x="450000" y="309600"/>
            <a:ext cx="2062800" cy="370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활용데이터</a:t>
            </a:r>
          </a:p>
        </p:txBody>
      </p:sp>
    </p:spTree>
    <p:extLst>
      <p:ext uri="{BB962C8B-B14F-4D97-AF65-F5344CB8AC3E}">
        <p14:creationId xmlns:p14="http://schemas.microsoft.com/office/powerpoint/2010/main" val="376474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빛을 향한 화살표">
            <a:extLst>
              <a:ext uri="{FF2B5EF4-FFF2-40B4-BE49-F238E27FC236}">
                <a16:creationId xmlns:a16="http://schemas.microsoft.com/office/drawing/2014/main" id="{0BF8867C-E667-7333-7431-F13FF5B17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6000"/>
                    </a14:imgEffect>
                  </a14:imgLayer>
                </a14:imgProps>
              </a:ext>
            </a:extLst>
          </a:blip>
          <a:srcRect l="5067" r="44795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74;p2">
            <a:extLst>
              <a:ext uri="{FF2B5EF4-FFF2-40B4-BE49-F238E27FC236}">
                <a16:creationId xmlns:a16="http://schemas.microsoft.com/office/drawing/2014/main" id="{A72D5464-5755-7CE7-105D-E6F307684B30}"/>
              </a:ext>
            </a:extLst>
          </p:cNvPr>
          <p:cNvSpPr txBox="1"/>
          <p:nvPr/>
        </p:nvSpPr>
        <p:spPr>
          <a:xfrm>
            <a:off x="5736114" y="1513405"/>
            <a:ext cx="6002314" cy="49436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기존 </a:t>
            </a:r>
            <a:r>
              <a:rPr lang="en-US" altLang="ko-KR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"Heuristics </a:t>
            </a:r>
            <a:r>
              <a:rPr lang="ko-KR" altLang="en-US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기법을 활용한 </a:t>
            </a:r>
            <a:r>
              <a:rPr lang="en-US" altLang="ko-KR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Rule-based</a:t>
            </a:r>
            <a:r>
              <a:rPr lang="ko-KR" altLang="en-US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에서</a:t>
            </a:r>
            <a:r>
              <a:rPr lang="en-US" altLang="ko-KR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  </a:t>
            </a:r>
            <a:r>
              <a:rPr lang="en-US" altLang="ko-KR" sz="16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AI</a:t>
            </a:r>
            <a:r>
              <a:rPr lang="ko-KR" altLang="en-US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를 활용한</a:t>
            </a:r>
            <a:endParaRPr lang="en-US" altLang="ko-KR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Malgun Gothic"/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Malgun Gothic"/>
              </a:rPr>
              <a:t>재고 관리 및 운영 프로세스 개선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  <a:cs typeface="+mn-cs"/>
              <a:sym typeface="Malgun Gothic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  <a:cs typeface="+mn-cs"/>
              <a:sym typeface="Malgun Gothic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  <a:cs typeface="+mn-cs"/>
              <a:sym typeface="Malgun Gothic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실수요에 대한 정확한 예측으로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기획팀과 생산팀 간의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업무 계획 동기화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발주일자의 자동화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로 실 사이로 탱크의 원자재 적재량을 수기 관리하고 있는 행위를 시스템으로 개선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발주 원자재의 안전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Malgun Gothic"/>
              </a:rPr>
              <a:t>재고량 관리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  <a:cs typeface="+mn-cs"/>
              <a:sym typeface="Malgun Gothic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  <a:cs typeface="+mn-cs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471</Words>
  <Application>Microsoft Office PowerPoint</Application>
  <PresentationFormat>와이드스크린</PresentationFormat>
  <Paragraphs>126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Söhne</vt:lpstr>
      <vt:lpstr>Malgun Gothic</vt:lpstr>
      <vt:lpstr>Malgun Gothic</vt:lpstr>
      <vt:lpstr>한컴 고딕</vt:lpstr>
      <vt:lpstr>Amasis MT Pro Black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 7</dc:creator>
  <cp:lastModifiedBy>pc 7</cp:lastModifiedBy>
  <cp:revision>20</cp:revision>
  <dcterms:created xsi:type="dcterms:W3CDTF">2023-07-05T07:35:24Z</dcterms:created>
  <dcterms:modified xsi:type="dcterms:W3CDTF">2023-07-07T08:32:29Z</dcterms:modified>
</cp:coreProperties>
</file>